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8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8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5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3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2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1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6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1">
            <a:extLst>
              <a:ext uri="{FF2B5EF4-FFF2-40B4-BE49-F238E27FC236}">
                <a16:creationId xmlns:a16="http://schemas.microsoft.com/office/drawing/2014/main" id="{BA957019-CD19-4E16-A5E2-5488EF6C1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414"/>
          <a:stretch/>
        </p:blipFill>
        <p:spPr>
          <a:xfrm>
            <a:off x="20" y="-419090"/>
            <a:ext cx="12191980" cy="68579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7D6157-0E38-4C08-A104-4A1045CB7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72" y="241872"/>
            <a:ext cx="8946655" cy="1729890"/>
          </a:xfrm>
          <a:prstGeom prst="rect">
            <a:avLst/>
          </a:prstGeom>
        </p:spPr>
      </p:pic>
      <p:pic>
        <p:nvPicPr>
          <p:cNvPr id="10" name="Grafik 9" descr="Ein Bild, das Screenshot, Computer enthält.&#10;&#10;Automatisch generierte Beschreibung">
            <a:extLst>
              <a:ext uri="{FF2B5EF4-FFF2-40B4-BE49-F238E27FC236}">
                <a16:creationId xmlns:a16="http://schemas.microsoft.com/office/drawing/2014/main" id="{1C92D01C-3C5B-450B-82E3-1B152DFBF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10" y="2592505"/>
            <a:ext cx="2011854" cy="3147333"/>
          </a:xfrm>
          <a:prstGeom prst="rect">
            <a:avLst/>
          </a:prstGeom>
        </p:spPr>
      </p:pic>
      <p:pic>
        <p:nvPicPr>
          <p:cNvPr id="15" name="Grafik 14" descr="Ein Bild, das Screenshot, Tisch, Bildschirm, haltend enthält.&#10;&#10;Automatisch generierte Beschreibung">
            <a:extLst>
              <a:ext uri="{FF2B5EF4-FFF2-40B4-BE49-F238E27FC236}">
                <a16:creationId xmlns:a16="http://schemas.microsoft.com/office/drawing/2014/main" id="{03633FF7-51EC-4315-ACA7-468F65A95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60" y="2592505"/>
            <a:ext cx="1463167" cy="1379340"/>
          </a:xfrm>
          <a:prstGeom prst="rect">
            <a:avLst/>
          </a:prstGeom>
        </p:spPr>
      </p:pic>
      <p:pic>
        <p:nvPicPr>
          <p:cNvPr id="20" name="Grafik 19" descr="Ein Bild, das Screenshot, Straße, haltend, Personen enthält.&#10;&#10;Automatisch generierte Beschreibung">
            <a:extLst>
              <a:ext uri="{FF2B5EF4-FFF2-40B4-BE49-F238E27FC236}">
                <a16:creationId xmlns:a16="http://schemas.microsoft.com/office/drawing/2014/main" id="{6AC399B2-5151-4F84-AA7C-6719B8937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82" y="2592505"/>
            <a:ext cx="1531753" cy="1882303"/>
          </a:xfrm>
          <a:prstGeom prst="rect">
            <a:avLst/>
          </a:prstGeom>
        </p:spPr>
      </p:pic>
      <p:pic>
        <p:nvPicPr>
          <p:cNvPr id="25" name="Grafik 24" descr="Ein Bild, das Screenshot, Verkehr, Straße, Personen enthält.&#10;&#10;Automatisch generierte Beschreibung">
            <a:extLst>
              <a:ext uri="{FF2B5EF4-FFF2-40B4-BE49-F238E27FC236}">
                <a16:creationId xmlns:a16="http://schemas.microsoft.com/office/drawing/2014/main" id="{E1486105-F597-4189-A68E-EDE3352EB9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44" y="2592505"/>
            <a:ext cx="1409822" cy="1036410"/>
          </a:xfrm>
          <a:prstGeom prst="rect">
            <a:avLst/>
          </a:prstGeom>
        </p:spPr>
      </p:pic>
      <p:pic>
        <p:nvPicPr>
          <p:cNvPr id="27" name="Grafik 26" descr="Ein Bild, das Screenshot, Straße, haltend, Verkehr enthält.&#10;&#10;Automatisch generierte Beschreibung">
            <a:extLst>
              <a:ext uri="{FF2B5EF4-FFF2-40B4-BE49-F238E27FC236}">
                <a16:creationId xmlns:a16="http://schemas.microsoft.com/office/drawing/2014/main" id="{49E61ADB-A7FB-44F9-A76A-4DDE291B5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76" y="2592505"/>
            <a:ext cx="1600339" cy="1188823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85733FE-4634-42F8-A4B0-88F830C95B4C}"/>
              </a:ext>
            </a:extLst>
          </p:cNvPr>
          <p:cNvCxnSpPr/>
          <p:nvPr/>
        </p:nvCxnSpPr>
        <p:spPr>
          <a:xfrm flipH="1">
            <a:off x="2718337" y="2096396"/>
            <a:ext cx="428625" cy="371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7DB1351-9265-44EC-94B1-6B4CCFAFDDC7}"/>
              </a:ext>
            </a:extLst>
          </p:cNvPr>
          <p:cNvCxnSpPr/>
          <p:nvPr/>
        </p:nvCxnSpPr>
        <p:spPr>
          <a:xfrm>
            <a:off x="4820533" y="2096396"/>
            <a:ext cx="0" cy="421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36729EB-B01F-48B0-BBD7-54757443570C}"/>
              </a:ext>
            </a:extLst>
          </p:cNvPr>
          <p:cNvCxnSpPr/>
          <p:nvPr/>
        </p:nvCxnSpPr>
        <p:spPr>
          <a:xfrm>
            <a:off x="6466555" y="2096396"/>
            <a:ext cx="0" cy="421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C314A24-CE0E-4829-8505-3C552EF60FE8}"/>
              </a:ext>
            </a:extLst>
          </p:cNvPr>
          <p:cNvCxnSpPr/>
          <p:nvPr/>
        </p:nvCxnSpPr>
        <p:spPr>
          <a:xfrm>
            <a:off x="7839075" y="2071157"/>
            <a:ext cx="0" cy="421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B6B3E55-094E-446D-8EB1-F1FF59A4E462}"/>
              </a:ext>
            </a:extLst>
          </p:cNvPr>
          <p:cNvCxnSpPr>
            <a:cxnSpLocks/>
          </p:cNvCxnSpPr>
          <p:nvPr/>
        </p:nvCxnSpPr>
        <p:spPr>
          <a:xfrm>
            <a:off x="9153785" y="2096396"/>
            <a:ext cx="456940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3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A74D56D-718A-4219-AC99-A3EDD8E5778E}"/>
              </a:ext>
            </a:extLst>
          </p:cNvPr>
          <p:cNvSpPr/>
          <p:nvPr/>
        </p:nvSpPr>
        <p:spPr>
          <a:xfrm>
            <a:off x="439271" y="135956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15 Auszubildende pro Jahr </a:t>
            </a:r>
            <a:endParaRPr lang="de-DE" sz="2400" dirty="0">
              <a:solidFill>
                <a:srgbClr val="FF0000"/>
              </a:solidFill>
            </a:endParaRPr>
          </a:p>
          <a:p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Mehrfach Ausgezeichnet </a:t>
            </a:r>
          </a:p>
          <a:p>
            <a:endParaRPr lang="de-DE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/>
              <a:t>	Agentur für Arbeit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/>
              <a:t>	IHK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/>
              <a:t>	HWK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dirty="0"/>
              <a:t>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F6EADAD-AD6F-4AEC-9711-BEA1FDABC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89" y="329424"/>
            <a:ext cx="5768840" cy="575359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BF45244-1F0A-4A20-AFD4-E0D694152754}"/>
              </a:ext>
            </a:extLst>
          </p:cNvPr>
          <p:cNvSpPr/>
          <p:nvPr/>
        </p:nvSpPr>
        <p:spPr>
          <a:xfrm>
            <a:off x="10089725" y="4930588"/>
            <a:ext cx="1846729" cy="1237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ADF972-F710-46BF-8AB5-7D2DCA0A5762}"/>
              </a:ext>
            </a:extLst>
          </p:cNvPr>
          <p:cNvSpPr txBox="1"/>
          <p:nvPr/>
        </p:nvSpPr>
        <p:spPr>
          <a:xfrm>
            <a:off x="439271" y="152400"/>
            <a:ext cx="435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Ausbildung bei Schatte *</a:t>
            </a:r>
            <a:r>
              <a:rPr lang="de-DE" dirty="0" err="1">
                <a:solidFill>
                  <a:srgbClr val="FF0000"/>
                </a:solidFill>
              </a:rPr>
              <a:t>titel</a:t>
            </a:r>
            <a:r>
              <a:rPr lang="de-DE" dirty="0">
                <a:solidFill>
                  <a:srgbClr val="FF0000"/>
                </a:solidFill>
              </a:rPr>
              <a:t>*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65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2641ED8-2F93-4E96-B4A8-DEB81BB0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61" y="1415430"/>
            <a:ext cx="6343070" cy="23668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D9DCD64-5F17-450C-A9D2-BA99C8345CA5}"/>
              </a:ext>
            </a:extLst>
          </p:cNvPr>
          <p:cNvSpPr txBox="1"/>
          <p:nvPr/>
        </p:nvSpPr>
        <p:spPr>
          <a:xfrm>
            <a:off x="600634" y="1415430"/>
            <a:ext cx="56746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Netzwerktechnik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Servertechnik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Virtualisierung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Programmierung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Terminaltechnik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Hard- und Softwarevertrieb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Mobil-, Telefon- und Funktechnik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Leit- und Regeltechnik 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742CBF3-48E5-48B4-A297-E3FFFA9D5BEE}"/>
              </a:ext>
            </a:extLst>
          </p:cNvPr>
          <p:cNvSpPr txBox="1"/>
          <p:nvPr/>
        </p:nvSpPr>
        <p:spPr>
          <a:xfrm>
            <a:off x="600634" y="456590"/>
            <a:ext cx="405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CNS GmbH &amp; Co. KG</a:t>
            </a:r>
          </a:p>
        </p:txBody>
      </p:sp>
    </p:spTree>
    <p:extLst>
      <p:ext uri="{BB962C8B-B14F-4D97-AF65-F5344CB8AC3E}">
        <p14:creationId xmlns:p14="http://schemas.microsoft.com/office/powerpoint/2010/main" val="287988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F4EFC1-76C2-44CA-824F-05275DF0EC40}"/>
              </a:ext>
            </a:extLst>
          </p:cNvPr>
          <p:cNvSpPr txBox="1"/>
          <p:nvPr/>
        </p:nvSpPr>
        <p:spPr>
          <a:xfrm>
            <a:off x="316566" y="294056"/>
            <a:ext cx="447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Zahlen Daten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49B10E-B910-4A58-A830-4CB12E8D9CD1}"/>
              </a:ext>
            </a:extLst>
          </p:cNvPr>
          <p:cNvSpPr txBox="1"/>
          <p:nvPr/>
        </p:nvSpPr>
        <p:spPr>
          <a:xfrm>
            <a:off x="116541" y="663388"/>
            <a:ext cx="10309412" cy="542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CCA0C6-0F5E-4E84-A98E-09171E5A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5" y="1106672"/>
            <a:ext cx="5560483" cy="46559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E48163-E7FB-476F-AD65-06953B9F6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59" y="1108261"/>
            <a:ext cx="5868000" cy="46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122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7"/>
      </a:dk2>
      <a:lt2>
        <a:srgbClr val="E3E2E8"/>
      </a:lt2>
      <a:accent1>
        <a:srgbClr val="9FA47C"/>
      </a:accent1>
      <a:accent2>
        <a:srgbClr val="B09F78"/>
      </a:accent2>
      <a:accent3>
        <a:srgbClr val="BE9687"/>
      </a:accent3>
      <a:accent4>
        <a:srgbClr val="BA7F87"/>
      </a:accent4>
      <a:accent5>
        <a:srgbClr val="C391AD"/>
      </a:accent5>
      <a:accent6>
        <a:srgbClr val="BA7FB8"/>
      </a:accent6>
      <a:hlink>
        <a:srgbClr val="766EB1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RetrospectVTI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Gentges</dc:creator>
  <cp:lastModifiedBy>Tom Gentges</cp:lastModifiedBy>
  <cp:revision>9</cp:revision>
  <dcterms:created xsi:type="dcterms:W3CDTF">2019-09-17T12:38:03Z</dcterms:created>
  <dcterms:modified xsi:type="dcterms:W3CDTF">2019-09-19T10:13:04Z</dcterms:modified>
</cp:coreProperties>
</file>