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ED4B04-ABAD-4C62-A673-A0AED0920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48AE041-C9F7-4418-AE31-12F06B4186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864AD3-DC6C-4698-92BC-7186E4EFB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7CFE-5281-44A2-8193-2FA38C70C490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734FD9-738D-45F8-97B3-467E17221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114E43-BD63-43A4-9C0E-B841B6421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5B9E-ABB7-4E59-B944-2EDD7F65E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5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EFDE65-EF79-4BC5-8558-5DE645C69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581CB63-BAC5-4697-BC08-4D470A71F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E47D36-D163-45F9-942B-9AC7A0FB7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7CFE-5281-44A2-8193-2FA38C70C490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15AA3F-83F3-4761-9660-D6EAE58A8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0F85E4-5194-4B8A-A679-C87A41FB4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5B9E-ABB7-4E59-B944-2EDD7F65E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38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CFEC492-3CB6-43F0-A1F0-DBC81C5D53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C446953-5927-4D7F-9F95-D8BBE21CE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51EB19-3147-4F58-AD09-7BB1E34A2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7CFE-5281-44A2-8193-2FA38C70C490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5A694F-E3F1-4CE2-9551-D21F5D0C4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9DE156E-0749-4F70-B087-A08209509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5B9E-ABB7-4E59-B944-2EDD7F65E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08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456E06-69A6-4698-97AE-5F6725B4E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C5D5DF-471E-419D-AA36-3F7F8714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18BB49-9B6C-40A8-B11C-674ACB46F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7CFE-5281-44A2-8193-2FA38C70C490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2397D8-CA2D-4764-854B-893C9730E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10BE0E-D6FD-4AA7-A4AD-25BE9B725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5B9E-ABB7-4E59-B944-2EDD7F65E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09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E556AB-7309-41E1-8216-9F346D1E8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0196BE-6257-40E4-87CF-CFA6E7DE1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369393-997A-4912-9CA9-0F7F5F6B4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7CFE-5281-44A2-8193-2FA38C70C490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B149CA-0B00-4E9C-81DD-E2A64CBDE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B733BA-0FA1-4E2F-B29D-EF5C2C3A7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5B9E-ABB7-4E59-B944-2EDD7F65E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10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F97408-4B68-4F75-8340-797D2578C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C409F4-E01E-4C31-91C4-AA42A2E85E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E7339A4-AE5C-4091-96CD-3C722C33A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A32EA09-8B90-4593-922E-933156027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7CFE-5281-44A2-8193-2FA38C70C490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DCE1A1A-C5FB-4627-8A75-12A9DAAA7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F8E4622-BDD9-4D5F-BE78-9AA1314DA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5B9E-ABB7-4E59-B944-2EDD7F65E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44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1752E0-8D15-4B0E-985E-6CC7ACF9A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2CE2D1-98A0-40F1-AB79-D64DF4474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9F72307-7BA6-4724-8D1B-3607B0CB6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7ABA0D7-92E0-4E7B-8F03-B64A0A1893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4FBDFA9-E64E-4EFD-96CE-556D5EA971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7E4E1FB-8772-4792-9DE5-93CB24685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7CFE-5281-44A2-8193-2FA38C70C490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65FCDB5-17A4-431E-8795-2E6382D05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EA4DD3D-CA4D-4FE2-B4D4-D44E6E86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5B9E-ABB7-4E59-B944-2EDD7F65E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38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64054F-8ACE-4333-A498-E01E0A5A5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5C17796-1FCC-46F1-9388-92A4C84F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7CFE-5281-44A2-8193-2FA38C70C490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72A9B42-582F-4CCB-AB08-38B7DF878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6DF7ED3-82B0-4F6D-BDDE-60CFB49B2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5B9E-ABB7-4E59-B944-2EDD7F65E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48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052E73E-4099-44E2-902E-93BC2B81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7CFE-5281-44A2-8193-2FA38C70C490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6AD8BF3-554D-49DB-8AE5-42645E766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D5056A0-E00A-4B4A-9AA7-393CA8602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5B9E-ABB7-4E59-B944-2EDD7F65E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7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90086B-8425-4EFE-B214-C4A1EB027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7ED3E1-D5E7-4748-AE2A-9F4378BA3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2F5FC9-117E-4843-BFE2-FBD2CE816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E7F306B-2400-416A-83E9-AA66847DE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7CFE-5281-44A2-8193-2FA38C70C490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C168DDC-6CE1-4D83-B266-C50ADE58D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56ACC40-7A0B-4F30-A9B3-A09EC952D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5B9E-ABB7-4E59-B944-2EDD7F65E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06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7EA526-2DBE-42C5-B514-96746216F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14634B6-1B16-4437-990F-58F297B87F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F7FA04F-1E25-4B02-8779-088EBFE31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9B0682E-5275-4998-9C0F-05CB477BD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7CFE-5281-44A2-8193-2FA38C70C490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1A5DB11-FCD1-4ED1-B019-0AF959571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6DC0532-10B1-48DE-8448-6F4557537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5B9E-ABB7-4E59-B944-2EDD7F65E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55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4040FA5-18D5-48B5-9E61-8FC9DD7EB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8730332-E131-48DB-B47E-2D69D55DB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945411-D7A3-4927-BED0-E7B658E4A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27CFE-5281-44A2-8193-2FA38C70C490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646BEF-2726-4731-828F-3A990939A0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B2B387-B39C-43FC-AE10-F6DD561DAA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35B9E-ABB7-4E59-B944-2EDD7F65E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18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65D9EE-074E-47F3-B5A9-08CCF4D8F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4046"/>
            <a:ext cx="10515600" cy="4163072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N:</a:t>
            </a:r>
          </a:p>
          <a:p>
            <a:pPr lvl="1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應用於無人作業的多足機器人，需要具備處理硬體傷害的機制。由於有大量可能情況，因此人為編寫應對方案耗時耗力。</a:t>
            </a:r>
            <a:endParaRPr 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A:</a:t>
            </a:r>
          </a:p>
          <a:p>
            <a:pPr lvl="1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使用強化學習算法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DDPG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在模擬器 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Coppelia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Sim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上訓練機器行動，並參考記憶能力，透過隨機施加傷害創造相關經驗。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當實際受損時，篩選出相似狀況做為部分訓練樣本，增加適應時的訓練效率。</a:t>
            </a:r>
            <a:endParaRPr 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B:</a:t>
            </a:r>
          </a:p>
          <a:p>
            <a:pPr lvl="1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免於人工為不同機體編寫及受損之應對方案。</a:t>
            </a:r>
            <a:endParaRPr 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C:</a:t>
            </a:r>
          </a:p>
          <a:p>
            <a:pPr lvl="1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強化學習在複雜環境下較難達成穩定控制，是根本上的不確定因子。</a:t>
            </a:r>
            <a:endParaRPr 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F7BC265-DCEA-4DF2-99D8-593EEFE5C514}"/>
              </a:ext>
            </a:extLst>
          </p:cNvPr>
          <p:cNvSpPr txBox="1"/>
          <p:nvPr/>
        </p:nvSpPr>
        <p:spPr>
          <a:xfrm>
            <a:off x="3604963" y="594805"/>
            <a:ext cx="4982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kern="1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多足</a:t>
            </a:r>
            <a:r>
              <a:rPr lang="zh-TW" sz="2400" kern="1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機器人</a:t>
            </a:r>
            <a:r>
              <a:rPr lang="zh-TW" altLang="en-US" sz="2400" kern="1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損傷適應</a:t>
            </a:r>
            <a:r>
              <a:rPr lang="zh-TW" sz="2400" kern="1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演算法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4723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9D948FDC-1CD5-42EE-BF0E-C3E69DA57A8A}"/>
              </a:ext>
            </a:extLst>
          </p:cNvPr>
          <p:cNvSpPr txBox="1"/>
          <p:nvPr/>
        </p:nvSpPr>
        <p:spPr>
          <a:xfrm>
            <a:off x="3604963" y="594805"/>
            <a:ext cx="4982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kern="100" dirty="0">
                <a:ea typeface="標楷體" panose="03000509000000000000" pitchFamily="65" charset="-120"/>
                <a:cs typeface="Times New Roman" panose="02020603050405020304" pitchFamily="18" charset="0"/>
              </a:rPr>
              <a:t>意見</a:t>
            </a:r>
            <a:endParaRPr lang="en-US" sz="2400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C827AA51-BAC6-4378-B7C3-DCA5AA99B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4046"/>
            <a:ext cx="10515600" cy="3589908"/>
          </a:xfrm>
        </p:spPr>
        <p:txBody>
          <a:bodyPr>
            <a:no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可透過結構上的調整來適應，不一定要調整姿態。</a:t>
            </a:r>
            <a:endParaRPr 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2482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143</Words>
  <Application>Microsoft Office PowerPoint</Application>
  <PresentationFormat>寬螢幕</PresentationFormat>
  <Paragraphs>12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標楷體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楚融 陳</dc:creator>
  <cp:lastModifiedBy>楚融 陳</cp:lastModifiedBy>
  <cp:revision>11</cp:revision>
  <dcterms:created xsi:type="dcterms:W3CDTF">2020-08-01T01:11:14Z</dcterms:created>
  <dcterms:modified xsi:type="dcterms:W3CDTF">2020-08-01T06:53:45Z</dcterms:modified>
</cp:coreProperties>
</file>