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4" r:id="rId8"/>
    <p:sldId id="269" r:id="rId9"/>
    <p:sldId id="265" r:id="rId10"/>
    <p:sldId id="268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A439-5DA4-41A2-BC1A-9BF2599C952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038E-E495-4C8B-A46C-E12A9702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3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A439-5DA4-41A2-BC1A-9BF2599C952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038E-E495-4C8B-A46C-E12A9702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9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A439-5DA4-41A2-BC1A-9BF2599C952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038E-E495-4C8B-A46C-E12A9702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5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A439-5DA4-41A2-BC1A-9BF2599C952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038E-E495-4C8B-A46C-E12A9702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4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A439-5DA4-41A2-BC1A-9BF2599C952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038E-E495-4C8B-A46C-E12A9702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3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A439-5DA4-41A2-BC1A-9BF2599C952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038E-E495-4C8B-A46C-E12A9702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8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A439-5DA4-41A2-BC1A-9BF2599C952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038E-E495-4C8B-A46C-E12A9702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8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A439-5DA4-41A2-BC1A-9BF2599C952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038E-E495-4C8B-A46C-E12A9702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9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A439-5DA4-41A2-BC1A-9BF2599C952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038E-E495-4C8B-A46C-E12A9702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9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A439-5DA4-41A2-BC1A-9BF2599C952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038E-E495-4C8B-A46C-E12A9702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6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A439-5DA4-41A2-BC1A-9BF2599C952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038E-E495-4C8B-A46C-E12A9702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0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A439-5DA4-41A2-BC1A-9BF2599C952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8038E-E495-4C8B-A46C-E12A9702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4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8742414" cy="5434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69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for it…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6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3e6a02fb-17b7-4bc3-b7c7-f7b07978b88d@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317" y="685800"/>
            <a:ext cx="4268283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722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838200"/>
            <a:ext cx="4510087" cy="538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7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99335" cy="4606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243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https://shiny.rit.albany.edu/stat/confidence/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47800"/>
            <a:ext cx="4857750" cy="35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02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7489455" cy="4648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37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71600"/>
            <a:ext cx="5624491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80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3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0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2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</Words>
  <Application>Microsoft Office PowerPoint</Application>
  <PresentationFormat>On-screen Show (4:3)</PresentationFormat>
  <Paragraphs>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Confidence Interval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Wait for it…</vt:lpstr>
      <vt:lpstr>PowerPoint Presentation</vt:lpstr>
    </vt:vector>
  </TitlesOfParts>
  <Company>Commonwealth of 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Commonwealth of Massachusetts</dc:creator>
  <cp:lastModifiedBy>Commonwealth of Massachusetts</cp:lastModifiedBy>
  <cp:revision>4</cp:revision>
  <dcterms:created xsi:type="dcterms:W3CDTF">2018-05-31T12:37:50Z</dcterms:created>
  <dcterms:modified xsi:type="dcterms:W3CDTF">2018-05-31T13:44:36Z</dcterms:modified>
</cp:coreProperties>
</file>