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6" r:id="rId4"/>
    <p:sldId id="258" r:id="rId5"/>
    <p:sldId id="277" r:id="rId6"/>
    <p:sldId id="267" r:id="rId7"/>
    <p:sldId id="259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0C0C"/>
    <a:srgbClr val="C0C0C0"/>
    <a:srgbClr val="CCD4CC"/>
    <a:srgbClr val="8B9CDF"/>
    <a:srgbClr val="DDE3E4"/>
    <a:srgbClr val="673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8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05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73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020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07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23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0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47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8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9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1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52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87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57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8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E6CA98-0A83-4B5D-BD79-DEC7F081B6A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C0CE8D-A8F0-48F0-9533-F413E27E9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210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44732DD7-F04C-4CF2-B684-390412F1E22E}"/>
              </a:ext>
            </a:extLst>
          </p:cNvPr>
          <p:cNvSpPr/>
          <p:nvPr/>
        </p:nvSpPr>
        <p:spPr>
          <a:xfrm>
            <a:off x="307550" y="1125587"/>
            <a:ext cx="11576900" cy="5065866"/>
          </a:xfrm>
          <a:prstGeom prst="roundRect">
            <a:avLst>
              <a:gd name="adj" fmla="val 38044"/>
            </a:avLst>
          </a:prstGeom>
          <a:solidFill>
            <a:srgbClr val="CCD4C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E8D8C2-0541-4608-91D3-61DB89DBF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772" y="2847136"/>
            <a:ext cx="10931716" cy="1318160"/>
          </a:xfrm>
        </p:spPr>
        <p:txBody>
          <a:bodyPr>
            <a:no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Экзаменационный билет </a:t>
            </a:r>
            <a:r>
              <a:rPr lang="ru-RU" sz="6000" dirty="0" smtClean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№</a:t>
            </a:r>
            <a:r>
              <a:rPr lang="ru-RU" sz="6000" dirty="0" smtClean="0">
                <a:ea typeface="Calibri" panose="020F0502020204030204" pitchFamily="34" charset="0"/>
              </a:rPr>
              <a:t>16</a:t>
            </a:r>
            <a:r>
              <a:rPr lang="ru-RU" sz="6000" cap="none" dirty="0">
                <a:solidFill>
                  <a:schemeClr val="tx1"/>
                </a:solidFill>
              </a:rPr>
              <a:t/>
            </a:r>
            <a:br>
              <a:rPr lang="ru-RU" sz="6000" cap="none" dirty="0">
                <a:solidFill>
                  <a:schemeClr val="tx1"/>
                </a:solidFill>
              </a:rPr>
            </a:br>
            <a:endParaRPr lang="ru-RU" sz="6000" dirty="0">
              <a:solidFill>
                <a:srgbClr val="0B0C0C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FAA93F9-A0BD-4DDF-B7F1-E584151EF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574" y="3506216"/>
            <a:ext cx="11352852" cy="2009134"/>
          </a:xfrm>
        </p:spPr>
        <p:txBody>
          <a:bodyPr>
            <a:normAutofit fontScale="25000" lnSpcReduction="20000"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9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 профессиональному модулю ПМ.01 «Эксплуатация и модификация информационных систем» специальности 09.02.04 «Информационные системы (по отраслям)»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xmlns="" id="{52359C4E-44CB-4D75-A8AC-94B6A2B5C2CF}"/>
              </a:ext>
            </a:extLst>
          </p:cNvPr>
          <p:cNvSpPr txBox="1">
            <a:spLocks/>
          </p:cNvSpPr>
          <p:nvPr/>
        </p:nvSpPr>
        <p:spPr>
          <a:xfrm>
            <a:off x="6391630" y="6395112"/>
            <a:ext cx="5941244" cy="46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cap="none">
                <a:solidFill>
                  <a:srgbClr val="0B0C0C"/>
                </a:solidFill>
              </a:rPr>
              <a:t>Выполнил </a:t>
            </a:r>
            <a:r>
              <a:rPr lang="ru-RU" cap="none" smtClean="0">
                <a:solidFill>
                  <a:srgbClr val="0B0C0C"/>
                </a:solidFill>
              </a:rPr>
              <a:t>Пономарев </a:t>
            </a:r>
            <a:r>
              <a:rPr lang="ru-RU" cap="none" dirty="0" smtClean="0">
                <a:solidFill>
                  <a:srgbClr val="0B0C0C"/>
                </a:solidFill>
              </a:rPr>
              <a:t>Кирилл ИС2-20</a:t>
            </a:r>
            <a:endParaRPr lang="ru-RU" cap="none" dirty="0">
              <a:solidFill>
                <a:srgbClr val="0B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2C7228A7-80B9-46AC-97C0-24C86141B8B4}"/>
              </a:ext>
            </a:extLst>
          </p:cNvPr>
          <p:cNvSpPr/>
          <p:nvPr/>
        </p:nvSpPr>
        <p:spPr>
          <a:xfrm>
            <a:off x="787400" y="286603"/>
            <a:ext cx="11042135" cy="5315127"/>
          </a:xfrm>
          <a:prstGeom prst="roundRect">
            <a:avLst>
              <a:gd name="adj" fmla="val 11780"/>
            </a:avLst>
          </a:prstGeom>
          <a:solidFill>
            <a:srgbClr val="CCD4C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028FBE-1F44-4DFE-B108-A9B0D460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94" y="2559580"/>
            <a:ext cx="10476345" cy="7691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B0C0C"/>
                </a:solidFill>
              </a:rPr>
              <a:t>Тематика</a:t>
            </a:r>
            <a:r>
              <a:rPr lang="en-US" dirty="0" smtClean="0">
                <a:solidFill>
                  <a:srgbClr val="0B0C0C"/>
                </a:solidFill>
              </a:rPr>
              <a:t>: </a:t>
            </a:r>
            <a:r>
              <a:rPr lang="ru-RU" dirty="0" smtClean="0">
                <a:solidFill>
                  <a:srgbClr val="0B0C0C"/>
                </a:solidFill>
              </a:rPr>
              <a:t>Приемная комиссия колледжа</a:t>
            </a:r>
            <a:endParaRPr lang="ru-RU" dirty="0">
              <a:solidFill>
                <a:srgbClr val="0B0C0C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12638CF4-D22E-4C17-AA7B-6116C2461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404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34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2C7228A7-80B9-46AC-97C0-24C86141B8B4}"/>
              </a:ext>
            </a:extLst>
          </p:cNvPr>
          <p:cNvSpPr/>
          <p:nvPr/>
        </p:nvSpPr>
        <p:spPr>
          <a:xfrm>
            <a:off x="787400" y="286603"/>
            <a:ext cx="10476345" cy="1559131"/>
          </a:xfrm>
          <a:prstGeom prst="roundRect">
            <a:avLst>
              <a:gd name="adj" fmla="val 11780"/>
            </a:avLst>
          </a:prstGeom>
          <a:solidFill>
            <a:srgbClr val="CCD4C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028FBE-1F44-4DFE-B108-A9B0D460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9" y="672417"/>
            <a:ext cx="10476345" cy="7691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B0C0C"/>
                </a:solidFill>
              </a:rPr>
              <a:t>Каскадная модель жизненного цикла ИС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12638CF4-D22E-4C17-AA7B-6116C2461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404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E5F0600A-C1B9-4CAA-9D29-29EC5A82ECE3}"/>
              </a:ext>
            </a:extLst>
          </p:cNvPr>
          <p:cNvGrpSpPr/>
          <p:nvPr/>
        </p:nvGrpSpPr>
        <p:grpSpPr>
          <a:xfrm>
            <a:off x="2427349" y="2040466"/>
            <a:ext cx="7196443" cy="3857060"/>
            <a:chOff x="2427349" y="2040466"/>
            <a:chExt cx="7196443" cy="3857060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xmlns="" id="{D935B490-EB5C-4712-A6FA-BC64339A245B}"/>
                </a:ext>
              </a:extLst>
            </p:cNvPr>
            <p:cNvGrpSpPr/>
            <p:nvPr/>
          </p:nvGrpSpPr>
          <p:grpSpPr>
            <a:xfrm>
              <a:off x="2427349" y="2040466"/>
              <a:ext cx="7196443" cy="3857060"/>
              <a:chOff x="498764" y="1971304"/>
              <a:chExt cx="7196443" cy="3857060"/>
            </a:xfrm>
          </p:grpSpPr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xmlns="" id="{1C2F5303-E024-484F-8D71-5840944BF9EA}"/>
                  </a:ext>
                </a:extLst>
              </p:cNvPr>
              <p:cNvSpPr/>
              <p:nvPr/>
            </p:nvSpPr>
            <p:spPr>
              <a:xfrm>
                <a:off x="498764" y="1971304"/>
                <a:ext cx="2398815" cy="670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АНАЛИЗ</a:t>
                </a:r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xmlns="" id="{5D73857F-DF7B-438B-A224-8919BBB3A9D6}"/>
                  </a:ext>
                </a:extLst>
              </p:cNvPr>
              <p:cNvSpPr/>
              <p:nvPr/>
            </p:nvSpPr>
            <p:spPr>
              <a:xfrm>
                <a:off x="1698171" y="2767830"/>
                <a:ext cx="2398815" cy="670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ПРОЕКТИРВАНИЕ</a:t>
                </a:r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xmlns="" id="{9CC9B159-65AF-41F6-8D6A-01B55D02FD8E}"/>
                  </a:ext>
                </a:extLst>
              </p:cNvPr>
              <p:cNvSpPr/>
              <p:nvPr/>
            </p:nvSpPr>
            <p:spPr>
              <a:xfrm>
                <a:off x="2897578" y="3564356"/>
                <a:ext cx="2398815" cy="670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РАЗРАБОТКА</a:t>
                </a:r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xmlns="" id="{659432B7-531D-4978-9C99-1A9FBC2EE749}"/>
                  </a:ext>
                </a:extLst>
              </p:cNvPr>
              <p:cNvSpPr/>
              <p:nvPr/>
            </p:nvSpPr>
            <p:spPr>
              <a:xfrm>
                <a:off x="4096985" y="4360882"/>
                <a:ext cx="2398815" cy="670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ВНЕДРЕНИЕ</a:t>
                </a:r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xmlns="" id="{4E11F177-67B7-43F5-AF45-D1E3B4C889C5}"/>
                  </a:ext>
                </a:extLst>
              </p:cNvPr>
              <p:cNvSpPr/>
              <p:nvPr/>
            </p:nvSpPr>
            <p:spPr>
              <a:xfrm>
                <a:off x="5296392" y="5157408"/>
                <a:ext cx="2398815" cy="670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СОПРОВОЖДЕНИЕ</a:t>
                </a:r>
              </a:p>
            </p:txBody>
          </p:sp>
        </p:grpSp>
        <p:cxnSp>
          <p:nvCxnSpPr>
            <p:cNvPr id="14" name="Соединитель: уступ 13">
              <a:extLst>
                <a:ext uri="{FF2B5EF4-FFF2-40B4-BE49-F238E27FC236}">
                  <a16:creationId xmlns:a16="http://schemas.microsoft.com/office/drawing/2014/main" xmlns="" id="{48421704-CCF3-4F67-A2FF-7AA2F4677FFA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4826164" y="2375944"/>
              <a:ext cx="796802" cy="461048"/>
            </a:xfrm>
            <a:prstGeom prst="bentConnector3">
              <a:avLst>
                <a:gd name="adj1" fmla="val 10067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Соединитель: уступ 15">
              <a:extLst>
                <a:ext uri="{FF2B5EF4-FFF2-40B4-BE49-F238E27FC236}">
                  <a16:creationId xmlns:a16="http://schemas.microsoft.com/office/drawing/2014/main" xmlns="" id="{0FA0BF71-6AB8-4D84-8E39-24867CF6DB77}"/>
                </a:ext>
              </a:extLst>
            </p:cNvPr>
            <p:cNvCxnSpPr/>
            <p:nvPr/>
          </p:nvCxnSpPr>
          <p:spPr>
            <a:xfrm>
              <a:off x="6025570" y="3172470"/>
              <a:ext cx="796802" cy="461048"/>
            </a:xfrm>
            <a:prstGeom prst="bentConnector3">
              <a:avLst>
                <a:gd name="adj1" fmla="val 10067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Соединитель: уступ 16">
              <a:extLst>
                <a:ext uri="{FF2B5EF4-FFF2-40B4-BE49-F238E27FC236}">
                  <a16:creationId xmlns:a16="http://schemas.microsoft.com/office/drawing/2014/main" xmlns="" id="{DE0E30FE-12C9-4CF5-99DE-CBF85B2BB88D}"/>
                </a:ext>
              </a:extLst>
            </p:cNvPr>
            <p:cNvCxnSpPr/>
            <p:nvPr/>
          </p:nvCxnSpPr>
          <p:spPr>
            <a:xfrm>
              <a:off x="7224977" y="3968996"/>
              <a:ext cx="796802" cy="461048"/>
            </a:xfrm>
            <a:prstGeom prst="bentConnector3">
              <a:avLst>
                <a:gd name="adj1" fmla="val 10067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Соединитель: уступ 17">
              <a:extLst>
                <a:ext uri="{FF2B5EF4-FFF2-40B4-BE49-F238E27FC236}">
                  <a16:creationId xmlns:a16="http://schemas.microsoft.com/office/drawing/2014/main" xmlns="" id="{7BC914AF-FD57-490E-8033-D10C3B9CA3E1}"/>
                </a:ext>
              </a:extLst>
            </p:cNvPr>
            <p:cNvCxnSpPr/>
            <p:nvPr/>
          </p:nvCxnSpPr>
          <p:spPr>
            <a:xfrm>
              <a:off x="8422073" y="4765522"/>
              <a:ext cx="796802" cy="461048"/>
            </a:xfrm>
            <a:prstGeom prst="bentConnector3">
              <a:avLst>
                <a:gd name="adj1" fmla="val 10067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Соединитель: изогнутый 19">
              <a:extLst>
                <a:ext uri="{FF2B5EF4-FFF2-40B4-BE49-F238E27FC236}">
                  <a16:creationId xmlns:a16="http://schemas.microsoft.com/office/drawing/2014/main" xmlns="" id="{EFCCFAE3-9384-4655-AF77-CB57756DB571}"/>
                </a:ext>
              </a:extLst>
            </p:cNvPr>
            <p:cNvCxnSpPr>
              <a:stCxn id="12" idx="1"/>
            </p:cNvCxnSpPr>
            <p:nvPr/>
          </p:nvCxnSpPr>
          <p:spPr>
            <a:xfrm rot="10800000">
              <a:off x="6561117" y="5101000"/>
              <a:ext cx="663860" cy="461048"/>
            </a:xfrm>
            <a:prstGeom prst="curvedConnector3">
              <a:avLst>
                <a:gd name="adj1" fmla="val 10098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Соединитель: изогнутый 21">
              <a:extLst>
                <a:ext uri="{FF2B5EF4-FFF2-40B4-BE49-F238E27FC236}">
                  <a16:creationId xmlns:a16="http://schemas.microsoft.com/office/drawing/2014/main" xmlns="" id="{0773C53B-2901-4ED5-84FE-1E7A5D97D3B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142016" y="4304474"/>
              <a:ext cx="2081806" cy="1257574"/>
            </a:xfrm>
            <a:prstGeom prst="curvedConnector3">
              <a:avLst>
                <a:gd name="adj1" fmla="val 9991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Соединитель: изогнутый 24">
              <a:extLst>
                <a:ext uri="{FF2B5EF4-FFF2-40B4-BE49-F238E27FC236}">
                  <a16:creationId xmlns:a16="http://schemas.microsoft.com/office/drawing/2014/main" xmlns="" id="{CCDEEFD3-0572-43A0-B612-BB2B1E57D37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41453" y="3507949"/>
              <a:ext cx="3268515" cy="2054099"/>
            </a:xfrm>
            <a:prstGeom prst="curvedConnector3">
              <a:avLst>
                <a:gd name="adj1" fmla="val 10068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Соединитель: изогнутый 27">
              <a:extLst>
                <a:ext uri="{FF2B5EF4-FFF2-40B4-BE49-F238E27FC236}">
                  <a16:creationId xmlns:a16="http://schemas.microsoft.com/office/drawing/2014/main" xmlns="" id="{052B6012-596A-410B-A5E7-06B13977B81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42261" y="2711422"/>
              <a:ext cx="4596571" cy="2850626"/>
            </a:xfrm>
            <a:prstGeom prst="curvedConnector3">
              <a:avLst>
                <a:gd name="adj1" fmla="val 10089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Соединитель: изогнутый 30">
              <a:extLst>
                <a:ext uri="{FF2B5EF4-FFF2-40B4-BE49-F238E27FC236}">
                  <a16:creationId xmlns:a16="http://schemas.microsoft.com/office/drawing/2014/main" xmlns="" id="{F717F1AA-1F31-42EE-B3E9-6384561760D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>
              <a:off x="5149524" y="4304474"/>
              <a:ext cx="876047" cy="461048"/>
            </a:xfrm>
            <a:prstGeom prst="curvedConnector3">
              <a:avLst>
                <a:gd name="adj1" fmla="val 10015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Соединитель: изогнутый 33">
              <a:extLst>
                <a:ext uri="{FF2B5EF4-FFF2-40B4-BE49-F238E27FC236}">
                  <a16:creationId xmlns:a16="http://schemas.microsoft.com/office/drawing/2014/main" xmlns="" id="{8A91D12F-5DA0-4547-967C-48F773FE47E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40297" y="3507948"/>
              <a:ext cx="2063912" cy="1257575"/>
            </a:xfrm>
            <a:prstGeom prst="curvedConnector3">
              <a:avLst>
                <a:gd name="adj1" fmla="val 10063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Соединитель: изогнутый 36">
              <a:extLst>
                <a:ext uri="{FF2B5EF4-FFF2-40B4-BE49-F238E27FC236}">
                  <a16:creationId xmlns:a16="http://schemas.microsoft.com/office/drawing/2014/main" xmlns="" id="{4044EF4F-8DE6-4985-9981-6D7278279E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41106" y="2711421"/>
              <a:ext cx="3444461" cy="2063556"/>
            </a:xfrm>
            <a:prstGeom prst="curvedConnector3">
              <a:avLst>
                <a:gd name="adj1" fmla="val 10068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Соединитель: изогнутый 39">
              <a:extLst>
                <a:ext uri="{FF2B5EF4-FFF2-40B4-BE49-F238E27FC236}">
                  <a16:creationId xmlns:a16="http://schemas.microsoft.com/office/drawing/2014/main" xmlns="" id="{C8191B4F-EDE8-46A1-B4EB-54CCCA56375A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rot="10800000">
              <a:off x="3950423" y="3507948"/>
              <a:ext cx="875740" cy="461049"/>
            </a:xfrm>
            <a:prstGeom prst="curvedConnector3">
              <a:avLst>
                <a:gd name="adj1" fmla="val 10152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Соединитель: изогнутый 43">
              <a:extLst>
                <a:ext uri="{FF2B5EF4-FFF2-40B4-BE49-F238E27FC236}">
                  <a16:creationId xmlns:a16="http://schemas.microsoft.com/office/drawing/2014/main" xmlns="" id="{2F03E3CB-E837-4EEB-B8F6-04C62CF549C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41105" y="2739624"/>
              <a:ext cx="2184483" cy="1229374"/>
            </a:xfrm>
            <a:prstGeom prst="curvedConnector3">
              <a:avLst>
                <a:gd name="adj1" fmla="val 10055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9236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D142B3C8-1852-4D6B-BFF3-FD9E544FF4B2}"/>
              </a:ext>
            </a:extLst>
          </p:cNvPr>
          <p:cNvSpPr/>
          <p:nvPr/>
        </p:nvSpPr>
        <p:spPr>
          <a:xfrm>
            <a:off x="787400" y="286603"/>
            <a:ext cx="10769600" cy="1559131"/>
          </a:xfrm>
          <a:prstGeom prst="roundRect">
            <a:avLst>
              <a:gd name="adj" fmla="val 11780"/>
            </a:avLst>
          </a:prstGeom>
          <a:solidFill>
            <a:srgbClr val="CCD4C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45D95E-DE6D-4D62-91AD-668B61F2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85074"/>
            <a:ext cx="10769600" cy="11621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B0C0C"/>
                </a:solidFill>
              </a:rPr>
              <a:t>UML</a:t>
            </a:r>
            <a:r>
              <a:rPr lang="ru-RU" dirty="0">
                <a:solidFill>
                  <a:srgbClr val="0B0C0C"/>
                </a:solidFill>
              </a:rPr>
              <a:t> – диаграммы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2" y="2025307"/>
            <a:ext cx="5934710" cy="43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C:\Users\is2-20\Downloads\Untitled Diagram.drawio (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26" y="2139924"/>
            <a:ext cx="5939790" cy="412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37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01402EF2-8767-4C04-B2D9-7B49C12B65CA}"/>
              </a:ext>
            </a:extLst>
          </p:cNvPr>
          <p:cNvSpPr/>
          <p:nvPr/>
        </p:nvSpPr>
        <p:spPr>
          <a:xfrm>
            <a:off x="711200" y="182846"/>
            <a:ext cx="10769600" cy="1559131"/>
          </a:xfrm>
          <a:prstGeom prst="roundRect">
            <a:avLst>
              <a:gd name="adj" fmla="val 11780"/>
            </a:avLst>
          </a:prstGeom>
          <a:solidFill>
            <a:srgbClr val="CCD4C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7804CD-88AF-46CE-A0F6-60693C90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639057"/>
            <a:ext cx="10769600" cy="64670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B0C0C"/>
                </a:solidFill>
              </a:rPr>
              <a:t>Инфологическая модель базы данных</a:t>
            </a:r>
          </a:p>
        </p:txBody>
      </p:sp>
      <p:pic>
        <p:nvPicPr>
          <p:cNvPr id="6" name="Рисунок 5" descr="C:\Users\is2-20\Downloads\Untitled Diagram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739" y="1809210"/>
            <a:ext cx="4415482" cy="4878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02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01402EF2-8767-4C04-B2D9-7B49C12B65CA}"/>
              </a:ext>
            </a:extLst>
          </p:cNvPr>
          <p:cNvSpPr/>
          <p:nvPr/>
        </p:nvSpPr>
        <p:spPr>
          <a:xfrm>
            <a:off x="787400" y="57714"/>
            <a:ext cx="10769600" cy="1559131"/>
          </a:xfrm>
          <a:prstGeom prst="roundRect">
            <a:avLst>
              <a:gd name="adj" fmla="val 11780"/>
            </a:avLst>
          </a:prstGeom>
          <a:solidFill>
            <a:srgbClr val="CCD4C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7804CD-88AF-46CE-A0F6-60693C90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513925"/>
            <a:ext cx="10769600" cy="64670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B0C0C"/>
                </a:solidFill>
              </a:rPr>
              <a:t>Даталогическая модель базы данных</a:t>
            </a:r>
          </a:p>
        </p:txBody>
      </p:sp>
      <p:pic>
        <p:nvPicPr>
          <p:cNvPr id="5" name="Рисунок 4" descr="C:\Users\is2-20\Downloads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270" y="1674681"/>
            <a:ext cx="4835613" cy="5183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98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DAC7438C-FE0F-4258-BE5D-275AA83169F7}"/>
              </a:ext>
            </a:extLst>
          </p:cNvPr>
          <p:cNvSpPr/>
          <p:nvPr/>
        </p:nvSpPr>
        <p:spPr>
          <a:xfrm>
            <a:off x="787400" y="73601"/>
            <a:ext cx="10769600" cy="1559131"/>
          </a:xfrm>
          <a:prstGeom prst="roundRect">
            <a:avLst>
              <a:gd name="adj" fmla="val 11780"/>
            </a:avLst>
          </a:prstGeom>
          <a:solidFill>
            <a:srgbClr val="CCD4C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065F60-2F57-40F5-B5A5-DB2A764D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48322"/>
            <a:ext cx="10769600" cy="1209688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B0C0C"/>
                </a:solidFill>
              </a:rPr>
              <a:t>Внешний вид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6024" y="2021676"/>
            <a:ext cx="5940425" cy="388556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6297615" y="1632731"/>
            <a:ext cx="3455985" cy="2271604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735330" y="3951040"/>
            <a:ext cx="4456670" cy="29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44732DD7-F04C-4CF2-B684-390412F1E22E}"/>
              </a:ext>
            </a:extLst>
          </p:cNvPr>
          <p:cNvSpPr/>
          <p:nvPr/>
        </p:nvSpPr>
        <p:spPr>
          <a:xfrm>
            <a:off x="660622" y="960861"/>
            <a:ext cx="10931716" cy="4564995"/>
          </a:xfrm>
          <a:prstGeom prst="roundRect">
            <a:avLst>
              <a:gd name="adj" fmla="val 38044"/>
            </a:avLst>
          </a:prstGeom>
          <a:solidFill>
            <a:srgbClr val="CCD4C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E8D8C2-0541-4608-91D3-61DB89DBF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622" y="2788996"/>
            <a:ext cx="10931716" cy="90872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B0C0C"/>
                </a:solidFill>
              </a:rPr>
              <a:t>Демонстрация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55759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841</TotalTime>
  <Words>58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Times New Roman</vt:lpstr>
      <vt:lpstr>Wingdings 3</vt:lpstr>
      <vt:lpstr>Сектор</vt:lpstr>
      <vt:lpstr>Экзаменационный билет №16 </vt:lpstr>
      <vt:lpstr>Тематика: Приемная комиссия колледжа</vt:lpstr>
      <vt:lpstr>Каскадная модель жизненного цикла ИС</vt:lpstr>
      <vt:lpstr>UML – диаграммы</vt:lpstr>
      <vt:lpstr>Инфологическая модель базы данных</vt:lpstr>
      <vt:lpstr>Даталогическая модель базы данных</vt:lpstr>
      <vt:lpstr>Внешний вид</vt:lpstr>
      <vt:lpstr>Демонстрация системы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Сергей Г.</dc:creator>
  <cp:lastModifiedBy>is2-20</cp:lastModifiedBy>
  <cp:revision>32</cp:revision>
  <dcterms:created xsi:type="dcterms:W3CDTF">2023-05-16T17:37:51Z</dcterms:created>
  <dcterms:modified xsi:type="dcterms:W3CDTF">2023-07-01T07:45:09Z</dcterms:modified>
</cp:coreProperties>
</file>