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7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9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93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6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4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21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1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00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2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55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7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54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0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3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7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4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3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E6F639-24AF-4804-9765-A86597D67FA1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DEE348-1BBE-4229-89E3-456107CD4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6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 smtClean="0"/>
              <a:t>超</a:t>
            </a:r>
            <a:r>
              <a:rPr lang="zh-TW" altLang="en-US" sz="4400" dirty="0"/>
              <a:t>酷</a:t>
            </a:r>
            <a:r>
              <a:rPr lang="en-US" altLang="zh-TW" sz="4400" dirty="0"/>
              <a:t>2X2</a:t>
            </a:r>
            <a:r>
              <a:rPr lang="zh-TW" altLang="en-US" sz="4400" dirty="0"/>
              <a:t>魔術方塊還原</a:t>
            </a:r>
            <a:r>
              <a:rPr lang="zh-TW" altLang="en-US" sz="4400" dirty="0" smtClean="0"/>
              <a:t>器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23" y="3272590"/>
            <a:ext cx="2524971" cy="2381748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" r="4777"/>
          <a:stretch/>
        </p:blipFill>
        <p:spPr>
          <a:xfrm>
            <a:off x="543194" y="4463464"/>
            <a:ext cx="3997153" cy="228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實際機構設計</a:t>
            </a:r>
            <a:r>
              <a:rPr lang="en-US" altLang="zh-TW" dirty="0"/>
              <a:t>(</a:t>
            </a:r>
            <a:r>
              <a:rPr lang="zh-TW" altLang="en-US" dirty="0"/>
              <a:t>轉實體魔方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" r="4777"/>
          <a:stretch/>
        </p:blipFill>
        <p:spPr>
          <a:xfrm>
            <a:off x="2947074" y="2549582"/>
            <a:ext cx="6297851" cy="36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2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林鈺期</a:t>
            </a:r>
            <a:r>
              <a:rPr lang="en-US" altLang="zh-TW" dirty="0" smtClean="0"/>
              <a:t>: </a:t>
            </a:r>
            <a:r>
              <a:rPr lang="zh-TW" altLang="en-US" dirty="0" smtClean="0"/>
              <a:t>馬達</a:t>
            </a:r>
            <a:r>
              <a:rPr lang="en-US" altLang="zh-TW" dirty="0" smtClean="0"/>
              <a:t>,</a:t>
            </a:r>
            <a:r>
              <a:rPr lang="zh-TW" altLang="en-US" dirty="0" smtClean="0"/>
              <a:t>鍵盤</a:t>
            </a:r>
            <a:r>
              <a:rPr lang="en-US" altLang="zh-TW" dirty="0" smtClean="0"/>
              <a:t>,RLUDFB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,</a:t>
            </a:r>
            <a:r>
              <a:rPr lang="zh-TW" altLang="en-US" dirty="0" smtClean="0"/>
              <a:t>魔方頂面及側面</a:t>
            </a:r>
            <a:endParaRPr lang="en-US" altLang="zh-TW" dirty="0" smtClean="0"/>
          </a:p>
          <a:p>
            <a:r>
              <a:rPr lang="zh-TW" altLang="en-US" dirty="0" smtClean="0"/>
              <a:t>陳柏均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Timer, LED, Button, </a:t>
            </a:r>
            <a:r>
              <a:rPr lang="zh-TW" altLang="en-US" dirty="0" smtClean="0"/>
              <a:t>螢幕</a:t>
            </a:r>
            <a:r>
              <a:rPr lang="en-US" altLang="zh-TW" dirty="0" smtClean="0"/>
              <a:t>, </a:t>
            </a:r>
            <a:r>
              <a:rPr lang="zh-TW" altLang="en-US" dirty="0" smtClean="0"/>
              <a:t>魔方底面</a:t>
            </a:r>
            <a:endParaRPr lang="en-US" altLang="zh-TW" dirty="0" smtClean="0"/>
          </a:p>
          <a:p>
            <a:r>
              <a:rPr lang="zh-TW" altLang="en-US" dirty="0" smtClean="0"/>
              <a:t>共同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,</a:t>
            </a:r>
            <a:r>
              <a:rPr lang="zh-TW" altLang="en-US" dirty="0" smtClean="0"/>
              <a:t> 實際架構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970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18610"/>
            <a:ext cx="9601196" cy="33572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 smtClean="0">
                <a:solidFill>
                  <a:srgbClr val="00B050"/>
                </a:solidFill>
              </a:rPr>
              <a:t>THE</a:t>
            </a:r>
            <a:r>
              <a:rPr lang="zh-TW" altLang="en-US" sz="9600" dirty="0" smtClean="0">
                <a:solidFill>
                  <a:srgbClr val="00B050"/>
                </a:solidFill>
              </a:rPr>
              <a:t> </a:t>
            </a:r>
            <a:r>
              <a:rPr lang="en-US" altLang="zh-TW" sz="9600" dirty="0" smtClean="0">
                <a:solidFill>
                  <a:srgbClr val="00B050"/>
                </a:solidFill>
              </a:rPr>
              <a:t>END</a:t>
            </a:r>
            <a:endParaRPr lang="zh-TW" alt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4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</a:t>
            </a:r>
            <a:r>
              <a:rPr lang="zh-TW" altLang="en-US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本身對魔方有一定的興趣</a:t>
            </a:r>
            <a:endParaRPr lang="en-US" altLang="zh-TW" dirty="0" smtClean="0"/>
          </a:p>
          <a:p>
            <a:r>
              <a:rPr lang="zh-TW" altLang="en-US" dirty="0" smtClean="0"/>
              <a:t>上網看到能夠用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機械</a:t>
            </a:r>
            <a:r>
              <a:rPr lang="en-US" altLang="zh-TW" dirty="0" smtClean="0"/>
              <a:t>)</a:t>
            </a:r>
            <a:r>
              <a:rPr lang="zh-TW" altLang="en-US" dirty="0" smtClean="0"/>
              <a:t>手臂解魔方覺得很酷</a:t>
            </a:r>
            <a:endParaRPr lang="en-US" altLang="zh-TW" dirty="0" smtClean="0"/>
          </a:p>
          <a:p>
            <a:r>
              <a:rPr lang="zh-TW" altLang="en-US" dirty="0" smtClean="0"/>
              <a:t>魔方的各種情況很符合</a:t>
            </a:r>
            <a:r>
              <a:rPr lang="en-US" altLang="zh-TW" dirty="0" smtClean="0"/>
              <a:t>FSM, </a:t>
            </a:r>
            <a:r>
              <a:rPr lang="zh-TW" altLang="en-US" dirty="0" smtClean="0"/>
              <a:t>想要嘗試看看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34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挑戰自解魔方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將原本要用人腦思考的東西轉換成電腦去解決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*</a:t>
            </a:r>
            <a:r>
              <a:rPr lang="en-US" altLang="zh-TW" dirty="0" smtClean="0"/>
              <a:t>2</a:t>
            </a:r>
            <a:r>
              <a:rPr lang="zh-TW" altLang="en-US" dirty="0" smtClean="0"/>
              <a:t>魔方總共有</a:t>
            </a:r>
            <a:r>
              <a:rPr lang="en-US" altLang="zh-TW" dirty="0" smtClean="0"/>
              <a:t>3674160</a:t>
            </a:r>
            <a:r>
              <a:rPr lang="zh-TW" altLang="en-US" dirty="0" smtClean="0"/>
              <a:t>種狀況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8" b="42105"/>
          <a:stretch/>
        </p:blipFill>
        <p:spPr>
          <a:xfrm>
            <a:off x="6095999" y="2935705"/>
            <a:ext cx="3857625" cy="33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0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(1)</a:t>
            </a:r>
            <a:r>
              <a:rPr lang="zh-TW" altLang="en-US" dirty="0" smtClean="0"/>
              <a:t>用螢幕顯示魔方狀態</a:t>
            </a:r>
            <a:endParaRPr lang="en-US" altLang="zh-TW" dirty="0" smtClean="0"/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FPGA</a:t>
            </a:r>
            <a:r>
              <a:rPr lang="zh-TW" altLang="en-US" dirty="0" smtClean="0"/>
              <a:t>板的</a:t>
            </a:r>
            <a:r>
              <a:rPr lang="en-US" altLang="zh-TW" dirty="0" smtClean="0"/>
              <a:t>LED</a:t>
            </a:r>
            <a:r>
              <a:rPr lang="zh-TW" altLang="en-US" dirty="0" smtClean="0"/>
              <a:t>顯示目前還原完成度</a:t>
            </a:r>
            <a:endParaRPr lang="en-US" altLang="zh-TW" dirty="0" smtClean="0"/>
          </a:p>
          <a:p>
            <a:r>
              <a:rPr lang="en-US" altLang="zh-TW" dirty="0" smtClean="0"/>
              <a:t>(3)</a:t>
            </a:r>
            <a:r>
              <a:rPr lang="zh-TW" altLang="en-US" dirty="0"/>
              <a:t>用</a:t>
            </a:r>
            <a:r>
              <a:rPr lang="en-US" altLang="zh-TW" dirty="0"/>
              <a:t>FPGA</a:t>
            </a:r>
            <a:r>
              <a:rPr lang="zh-TW" altLang="en-US" dirty="0"/>
              <a:t>板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SWICH</a:t>
            </a:r>
            <a:r>
              <a:rPr lang="zh-TW" altLang="en-US" dirty="0" smtClean="0"/>
              <a:t>控制模式</a:t>
            </a:r>
            <a:endParaRPr lang="en-US" altLang="zh-TW" dirty="0" smtClean="0"/>
          </a:p>
          <a:p>
            <a:r>
              <a:rPr lang="en-US" altLang="zh-TW" dirty="0" smtClean="0"/>
              <a:t>(4)</a:t>
            </a:r>
            <a:r>
              <a:rPr lang="zh-TW" altLang="en-US" dirty="0"/>
              <a:t>用</a:t>
            </a:r>
            <a:r>
              <a:rPr lang="en-US" altLang="zh-TW" dirty="0"/>
              <a:t>FPGA</a:t>
            </a:r>
            <a:r>
              <a:rPr lang="zh-TW" altLang="en-US" dirty="0"/>
              <a:t>板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Seven Segments</a:t>
            </a:r>
            <a:r>
              <a:rPr lang="zh-TW" altLang="en-US" dirty="0" smtClean="0"/>
              <a:t>計時</a:t>
            </a:r>
            <a:endParaRPr lang="en-US" altLang="zh-TW" dirty="0" smtClean="0"/>
          </a:p>
          <a:p>
            <a:r>
              <a:rPr lang="en-US" altLang="zh-TW" dirty="0" smtClean="0"/>
              <a:t>(5)</a:t>
            </a:r>
            <a:r>
              <a:rPr lang="zh-TW" altLang="en-US" dirty="0"/>
              <a:t>用鍵盤輸入顏色以及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en-US" altLang="zh-TW" dirty="0" smtClean="0"/>
              <a:t>(6)</a:t>
            </a:r>
            <a:r>
              <a:rPr lang="zh-TW" altLang="en-US" dirty="0" smtClean="0"/>
              <a:t>實際機構設計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轉實體魔方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353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用螢幕顯示魔方狀態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紫色格子用來輸入顏色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顯示魔方目前三面顏色狀態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12</a:t>
            </a:r>
            <a:r>
              <a:rPr lang="zh-TW" altLang="en-US" dirty="0" smtClean="0"/>
              <a:t>格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僅用顏色變化以釋義轉動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846" y="2474504"/>
            <a:ext cx="2339497" cy="1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3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FPGA</a:t>
            </a:r>
            <a:r>
              <a:rPr lang="zh-TW" altLang="en-US" dirty="0"/>
              <a:t>板的</a:t>
            </a:r>
            <a:r>
              <a:rPr lang="en-US" altLang="zh-TW" dirty="0"/>
              <a:t>LED</a:t>
            </a:r>
            <a:r>
              <a:rPr lang="zh-TW" altLang="en-US" dirty="0"/>
              <a:t>顯示目前還原完成</a:t>
            </a:r>
            <a:r>
              <a:rPr lang="zh-TW" altLang="en-US" dirty="0" smtClean="0"/>
              <a:t>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我們採用</a:t>
            </a:r>
            <a:r>
              <a:rPr lang="en-US" altLang="zh-TW" dirty="0" smtClean="0"/>
              <a:t>2</a:t>
            </a:r>
            <a:r>
              <a:rPr lang="zh-TW" altLang="en-US" dirty="0" smtClean="0"/>
              <a:t>*</a:t>
            </a:r>
            <a:r>
              <a:rPr lang="en-US" altLang="zh-TW" dirty="0" smtClean="0"/>
              <a:t>2</a:t>
            </a:r>
            <a:r>
              <a:rPr lang="zh-TW" altLang="en-US" dirty="0" smtClean="0"/>
              <a:t>魔方速解公式</a:t>
            </a:r>
            <a:r>
              <a:rPr lang="en-US" altLang="zh-TW" dirty="0" smtClean="0"/>
              <a:t>,</a:t>
            </a:r>
            <a:r>
              <a:rPr lang="zh-TW" altLang="en-US" dirty="0" smtClean="0"/>
              <a:t> 共三步驟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完成底面白色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完成頂面黃色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完成側邊全部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28" y="3170320"/>
            <a:ext cx="2346647" cy="14050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1" b="31228"/>
          <a:stretch/>
        </p:blipFill>
        <p:spPr>
          <a:xfrm>
            <a:off x="7074407" y="3102810"/>
            <a:ext cx="1766957" cy="15400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188" y="3075596"/>
            <a:ext cx="2584928" cy="1499746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997686" y="3713052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8718984" y="3583153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76" y="4704099"/>
            <a:ext cx="2310060" cy="129940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62" y="4740416"/>
            <a:ext cx="2337353" cy="131476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93" y="4740416"/>
            <a:ext cx="2307088" cy="129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3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FPGA</a:t>
            </a:r>
            <a:r>
              <a:rPr lang="zh-TW" altLang="en-US" dirty="0"/>
              <a:t>板的</a:t>
            </a:r>
            <a:r>
              <a:rPr lang="en-US" altLang="zh-TW" dirty="0"/>
              <a:t>SWICH</a:t>
            </a:r>
            <a:r>
              <a:rPr lang="zh-TW" altLang="en-US" dirty="0"/>
              <a:t>控制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1.SW0:</a:t>
            </a:r>
            <a:r>
              <a:rPr lang="zh-TW" altLang="en-US" dirty="0" smtClean="0"/>
              <a:t> </a:t>
            </a:r>
            <a:r>
              <a:rPr lang="en-US" altLang="zh-TW" dirty="0"/>
              <a:t>C</a:t>
            </a:r>
            <a:r>
              <a:rPr lang="en-US" altLang="zh-TW" dirty="0" smtClean="0"/>
              <a:t>hoosing or not?</a:t>
            </a:r>
          </a:p>
          <a:p>
            <a:r>
              <a:rPr lang="en-US" altLang="zh-TW" dirty="0" smtClean="0"/>
              <a:t>2.SW1: Self-solving or not?</a:t>
            </a:r>
          </a:p>
          <a:p>
            <a:r>
              <a:rPr lang="en-US" altLang="zh-TW" dirty="0" smtClean="0"/>
              <a:t>3.SW2: Slow version</a:t>
            </a:r>
          </a:p>
          <a:p>
            <a:r>
              <a:rPr lang="en-US" altLang="zh-TW" dirty="0" smtClean="0"/>
              <a:t>4.SW15: Degree -90</a:t>
            </a:r>
          </a:p>
          <a:p>
            <a:r>
              <a:rPr lang="en-US" altLang="zh-TW" dirty="0" smtClean="0"/>
              <a:t>5.SW14: Degree 90</a:t>
            </a:r>
          </a:p>
          <a:p>
            <a:r>
              <a:rPr lang="en-US" altLang="zh-TW" dirty="0" smtClean="0"/>
              <a:t>6.SW13: Push</a:t>
            </a:r>
          </a:p>
          <a:p>
            <a:r>
              <a:rPr lang="en-US" altLang="zh-TW" dirty="0" smtClean="0"/>
              <a:t>7.SW12: Pinch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91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FPGA</a:t>
            </a:r>
            <a:r>
              <a:rPr lang="zh-TW" altLang="en-US" dirty="0"/>
              <a:t>板的</a:t>
            </a:r>
            <a:r>
              <a:rPr lang="en-US" altLang="zh-TW" dirty="0"/>
              <a:t>Seven Segments</a:t>
            </a:r>
            <a:r>
              <a:rPr lang="zh-TW" altLang="en-US" dirty="0" smtClean="0"/>
              <a:t>計時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1.rst,start,pause</a:t>
            </a:r>
          </a:p>
          <a:p>
            <a:r>
              <a:rPr lang="en-US" altLang="zh-TW" dirty="0" smtClean="0"/>
              <a:t>2.choosing</a:t>
            </a:r>
            <a:r>
              <a:rPr lang="zh-TW" altLang="en-US" dirty="0" smtClean="0"/>
              <a:t>時顯示</a:t>
            </a:r>
            <a:r>
              <a:rPr lang="en-US" altLang="zh-TW" dirty="0" smtClean="0"/>
              <a:t>00:00</a:t>
            </a:r>
          </a:p>
          <a:p>
            <a:r>
              <a:rPr lang="en-US" altLang="zh-TW" dirty="0" smtClean="0"/>
              <a:t>3.not choosing </a:t>
            </a:r>
            <a:r>
              <a:rPr lang="zh-TW" altLang="en-US" dirty="0" smtClean="0"/>
              <a:t>時開始計時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結束自動暫停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7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用鍵盤輸入顏色以及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1.WYROBG</a:t>
            </a:r>
            <a:r>
              <a:rPr lang="zh-TW" altLang="en-US" dirty="0" smtClean="0"/>
              <a:t>輸入顏色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上下左右鍵控制方向</a:t>
            </a:r>
            <a:endParaRPr lang="en-US" altLang="zh-TW" dirty="0" smtClean="0"/>
          </a:p>
          <a:p>
            <a:r>
              <a:rPr lang="en-US" altLang="zh-TW" dirty="0" smtClean="0"/>
              <a:t>3.enter</a:t>
            </a:r>
            <a:r>
              <a:rPr lang="zh-TW" altLang="en-US" dirty="0" smtClean="0"/>
              <a:t>確認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沒輸入滿無法</a:t>
            </a:r>
            <a:r>
              <a:rPr lang="en-US" altLang="zh-TW" dirty="0" smtClean="0"/>
              <a:t>enter)</a:t>
            </a:r>
          </a:p>
          <a:p>
            <a:r>
              <a:rPr lang="en-US" altLang="zh-TW" dirty="0" smtClean="0"/>
              <a:t>4.RLUDFB</a:t>
            </a:r>
            <a:r>
              <a:rPr lang="zh-TW" altLang="en-US" dirty="0" smtClean="0"/>
              <a:t>輸入轉動方式</a:t>
            </a:r>
            <a:r>
              <a:rPr lang="en-US" altLang="zh-TW" dirty="0" smtClean="0"/>
              <a:t>(shift)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18" y="3694219"/>
            <a:ext cx="2326104" cy="13084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55" y="5002652"/>
            <a:ext cx="2289067" cy="1287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25" y="2378251"/>
            <a:ext cx="2339497" cy="1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07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811</TotalTime>
  <Words>345</Words>
  <Application>Microsoft Office PowerPoint</Application>
  <PresentationFormat>寬螢幕</PresentationFormat>
  <Paragraphs>48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Garamond</vt:lpstr>
      <vt:lpstr>有機</vt:lpstr>
      <vt:lpstr>超酷2X2魔術方塊還原器</vt:lpstr>
      <vt:lpstr>動機</vt:lpstr>
      <vt:lpstr>挑戰自解魔方!</vt:lpstr>
      <vt:lpstr>設計概念</vt:lpstr>
      <vt:lpstr>用螢幕顯示魔方狀態</vt:lpstr>
      <vt:lpstr>用FPGA板的LED顯示目前還原完成度</vt:lpstr>
      <vt:lpstr>用FPGA板的SWICH控制模式</vt:lpstr>
      <vt:lpstr>用FPGA板的Seven Segments計時</vt:lpstr>
      <vt:lpstr>用鍵盤輸入顏色以及指令</vt:lpstr>
      <vt:lpstr>實際機構設計(轉實體魔方)</vt:lpstr>
      <vt:lpstr>分工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t23785886@gmail.com</dc:creator>
  <cp:lastModifiedBy>t23785886@gmail.com</cp:lastModifiedBy>
  <cp:revision>17</cp:revision>
  <dcterms:created xsi:type="dcterms:W3CDTF">2020-01-08T13:00:33Z</dcterms:created>
  <dcterms:modified xsi:type="dcterms:W3CDTF">2020-01-09T02:32:06Z</dcterms:modified>
</cp:coreProperties>
</file>