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625F3F-7921-4D91-B9BC-6A18E7CE6C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GenderBySalary_task_three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EF413BE-855C-44EC-93F6-4F268C3896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19.02.2021 1:11:15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 #1 ... Gender-&amp;gt;Marks(Detail) + Marks(Color) -&amp;gt; Dept_name -&amp;gt; Show Filter" id="2" name="slide2">
            <a:extLst>
              <a:ext uri="{FF2B5EF4-FFF2-40B4-BE49-F238E27FC236}">
                <a16:creationId xmlns:a16="http://schemas.microsoft.com/office/drawing/2014/main" id="{3710ADDA-5594-4950-BA53-1603AE258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047750"/>
            <a:ext cx="9163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2021-02-18T23:11:15Z</dcterms:created>
  <dcterms:modified xsi:type="dcterms:W3CDTF">2021-02-18T23:11:15Z</dcterms:modified>
</cp:coreProperties>
</file>