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BE1C1C-D5DB-4EA7-85DC-1B37F8DAC6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GenderByYears_task_one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BED78B-F7DD-42AA-906E-324768AF99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15.02.2021 2:01:13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3 ... SUM(Number Of Employees)-&amp;gt;Quick Table Calculation-&amp;gt; Percent Of Total + Compute Using-&amp;gt; Table(down)" id="2" name="slide2">
            <a:extLst>
              <a:ext uri="{FF2B5EF4-FFF2-40B4-BE49-F238E27FC236}">
                <a16:creationId xmlns:a16="http://schemas.microsoft.com/office/drawing/2014/main" id="{C2D4EEDF-48B8-46D8-B904-9F002CFFD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143000"/>
            <a:ext cx="9172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2021-02-15T00:01:13Z</dcterms:created>
  <dcterms:modified xsi:type="dcterms:W3CDTF">2021-02-15T00:01:13Z</dcterms:modified>
</cp:coreProperties>
</file>