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566321-0894-41C9-8C6D-B99A1D453E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GenderByDepartments_task_two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484F44-17E5-4A95-BE18-5CB7D5A9FC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17.02.2021 5:17:56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#1 ... Sum of Active + dept_name -&amp;gt; Show Filter" id="2" name="slide2">
            <a:extLst>
              <a:ext uri="{FF2B5EF4-FFF2-40B4-BE49-F238E27FC236}">
                <a16:creationId xmlns:a16="http://schemas.microsoft.com/office/drawing/2014/main" id="{FC9D367E-9A09-41A9-84E6-51E7116F55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90575"/>
            <a:ext cx="85344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2021-02-17T03:17:56Z</dcterms:created>
  <dcterms:modified xsi:type="dcterms:W3CDTF">2021-02-17T03:17:56Z</dcterms:modified>
</cp:coreProperties>
</file>