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885CA0D-BA05-4AC3-8C8A-A33D310842F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6D52963-9CCC-4F39-9632-85B8C885927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19.02.2021 2:55:15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61065C3F-3CB1-429E-8A69-59E431A145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609600"/>
            <a:ext cx="105537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2021-02-19T00:55:15Z</dcterms:created>
  <dcterms:modified xsi:type="dcterms:W3CDTF">2021-02-19T00:55:15Z</dcterms:modified>
</cp:coreProperties>
</file>