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6F2DA6C-999B-4747-9B25-1BEF8A966B8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Tesla Sales 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AC8F27A-AEA3-485A-A5D1-16419F28CE6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07.02.2021 17:06:25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-&amp;gt;Calculated Field-&amp;gt;Year&amp;amp;Month from Period+Calculated Revenue" id="2" name="slide2">
            <a:extLst>
              <a:ext uri="{FF2B5EF4-FFF2-40B4-BE49-F238E27FC236}">
                <a16:creationId xmlns:a16="http://schemas.microsoft.com/office/drawing/2014/main" id="{F0956369-4F35-4FF0-AA4C-A9F4FD8F42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5" y="219075"/>
            <a:ext cx="630555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2021-02-07T15:06:26Z</dcterms:created>
  <dcterms:modified xsi:type="dcterms:W3CDTF">2021-02-07T15:06:26Z</dcterms:modified>
</cp:coreProperties>
</file>