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162568-EC0D-4EF5-B844-902986A37D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GDP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899DD2-4149-498E-A689-9400E9524C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07.02.2021 16:26:41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Data 2016" id="2" name="slide2">
            <a:extLst>
              <a:ext uri="{FF2B5EF4-FFF2-40B4-BE49-F238E27FC236}">
                <a16:creationId xmlns:a16="http://schemas.microsoft.com/office/drawing/2014/main" id="{A1B2946E-1D0B-4C0D-BC62-458FDE627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871537"/>
            <a:ext cx="9277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Data 2015" id="3" name="slide3">
            <a:extLst>
              <a:ext uri="{FF2B5EF4-FFF2-40B4-BE49-F238E27FC236}">
                <a16:creationId xmlns:a16="http://schemas.microsoft.com/office/drawing/2014/main" id="{DA490ACA-C1FA-4C28-845F-F23F66203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2021-02-07T14:26:44Z</dcterms:created>
  <dcterms:modified xsi:type="dcterms:W3CDTF">2021-02-07T14:26:44Z</dcterms:modified>
</cp:coreProperties>
</file>