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DC14AD-A685-4B41-BA97-B0546F6C1F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AudiobookTableBlending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EEC683-02DE-406B-89C9-928D017C5F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10.02.2021 1:32:17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1" id="2" name="slide2">
            <a:extLst>
              <a:ext uri="{FF2B5EF4-FFF2-40B4-BE49-F238E27FC236}">
                <a16:creationId xmlns:a16="http://schemas.microsoft.com/office/drawing/2014/main" id="{942C8BDF-7BC5-4903-9A07-D7C2E1CFD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166812"/>
            <a:ext cx="9191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2" id="3" name="slide3">
            <a:extLst>
              <a:ext uri="{FF2B5EF4-FFF2-40B4-BE49-F238E27FC236}">
                <a16:creationId xmlns:a16="http://schemas.microsoft.com/office/drawing/2014/main" id="{E8CD000C-CAE9-40FE-B8C6-E92AEDCC0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614487"/>
            <a:ext cx="3714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3" id="4" name="slide4">
            <a:extLst>
              <a:ext uri="{FF2B5EF4-FFF2-40B4-BE49-F238E27FC236}">
                <a16:creationId xmlns:a16="http://schemas.microsoft.com/office/drawing/2014/main" id="{86B518E4-226D-4F95-899F-ED4FCB534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790575"/>
            <a:ext cx="9191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2021-02-09T23:32:18Z</dcterms:created>
  <dcterms:modified xsi:type="dcterms:W3CDTF">2021-02-09T23:32:18Z</dcterms:modified>
</cp:coreProperties>
</file>