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2281FBC-642C-4F3F-A6E8-5D5F6415D9E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Absent Predictions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D37777A-2227-44E0-8DF9-40C6CE08944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08.02.2021 1:30:13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ge vs Probability" id="2" name="slide2">
            <a:extLst>
              <a:ext uri="{FF2B5EF4-FFF2-40B4-BE49-F238E27FC236}">
                <a16:creationId xmlns:a16="http://schemas.microsoft.com/office/drawing/2014/main" id="{08308699-CA41-431E-8C3F-2E198B3A57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187" y="871537"/>
            <a:ext cx="7667625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asons vs Probability" id="3" name="slide3">
            <a:extLst>
              <a:ext uri="{FF2B5EF4-FFF2-40B4-BE49-F238E27FC236}">
                <a16:creationId xmlns:a16="http://schemas.microsoft.com/office/drawing/2014/main" id="{E4A798A1-4F67-45E2-9E6B-030FC5D310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087" y="871537"/>
            <a:ext cx="7743825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Transportation Expense vs Probability + Children" id="4" name="slide4">
            <a:extLst>
              <a:ext uri="{FF2B5EF4-FFF2-40B4-BE49-F238E27FC236}">
                <a16:creationId xmlns:a16="http://schemas.microsoft.com/office/drawing/2014/main" id="{959EFFD8-D174-4F8F-B882-006B7108AED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5" y="790575"/>
            <a:ext cx="916305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2021-02-07T23:30:14Z</dcterms:created>
  <dcterms:modified xsi:type="dcterms:W3CDTF">2021-02-07T23:30:14Z</dcterms:modified>
</cp:coreProperties>
</file>