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449453-F3B3-4269-9CFC-54B46DD836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Basketball Player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5FC8BA-0E97-4817-B237-D22579CD5C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07.02.2021 21:10:48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uter Join" id="2" name="slide2">
            <a:extLst>
              <a:ext uri="{FF2B5EF4-FFF2-40B4-BE49-F238E27FC236}">
                <a16:creationId xmlns:a16="http://schemas.microsoft.com/office/drawing/2014/main" id="{079B6040-DCA0-4B08-A554-9B9297490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2543175"/>
            <a:ext cx="66103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2021-02-07T19:10:49Z</dcterms:created>
  <dcterms:modified xsi:type="dcterms:W3CDTF">2021-02-07T19:10:49Z</dcterms:modified>
</cp:coreProperties>
</file>