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Allbirds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Premium Retail Presence</a:t>
            </a:r>
          </a:p>
          <a:p>
            <a:r>
              <a:t>2. Strengthen Product Innovation Pipeline</a:t>
            </a:r>
          </a:p>
          <a:p>
            <a:r>
              <a:t>3. Optimize Digital Marketing ROI</a:t>
            </a:r>
          </a:p>
          <a:p>
            <a:r>
              <a:t>4. Enhance Supply Chain Sustainability</a:t>
            </a:r>
          </a:p>
          <a:p>
            <a:r>
              <a:t>5. Expand International Presence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