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Coca-Cola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Accelerate Digital-First Innovation</a:t>
            </a:r>
          </a:p>
          <a:p>
            <a:r>
              <a:t>2. Expand Health-Conscious Portfolio</a:t>
            </a:r>
          </a:p>
          <a:p>
            <a:r>
              <a:t>3. Strengthen Sustainability Leadership</a:t>
            </a:r>
          </a:p>
          <a:p>
            <a:r>
              <a:t>4. Optimize Direct-to-Consumer Channels</a:t>
            </a:r>
          </a:p>
          <a:p>
            <a:r>
              <a:t>5. Enhance Local Market Customization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