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Netflix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Local Content Production in High-Growth Markets</a:t>
            </a:r>
          </a:p>
          <a:p>
            <a:r>
              <a:t>2. Optimize Content Investment Strategy</a:t>
            </a:r>
          </a:p>
          <a:p>
            <a:r>
              <a:t>3. Enhanced Personalization Engine</a:t>
            </a:r>
          </a:p>
          <a:p>
            <a:r>
              <a:t>4. Diversify Revenue Streams</a:t>
            </a:r>
          </a:p>
          <a:p>
            <a:r>
              <a:t>5. Enhanced Social and Community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