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1F497D"/>
                </a:solidFill>
              </a:defRPr>
            </a:pPr>
            <a:r>
              <a:t>Nike Brand Audit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Comprehensive Brand Analysis &amp; Strategic Recommendations</a:t>
            </a:r>
          </a:p>
          <a:p>
            <a:r>
              <a:t>July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/>
            </a:pPr>
            <a:r>
              <a:t>Key Findings:</a:t>
            </a:r>
          </a:p>
          <a:p>
            <a:pPr>
              <a:spcAft>
                <a:spcPts val="1200"/>
              </a:spcAft>
              <a:defRPr sz="1800"/>
            </a:pPr>
          </a:p>
          <a:p>
            <a:pPr>
              <a:spcAft>
                <a:spcPts val="1200"/>
              </a:spcAft>
              <a:defRPr sz="1800"/>
            </a:pPr>
            <a:r>
              <a:t>• Overall Brand Health Score: 0/100</a:t>
            </a:r>
          </a:p>
          <a:p>
            <a:pPr>
              <a:spcAft>
                <a:spcPts val="1200"/>
              </a:spcAft>
              <a:defRPr sz="1800"/>
            </a:pPr>
            <a:r>
              <a:t>• Visual Brand Consistency: Strong foundation with opportunities for enhancement</a:t>
            </a:r>
          </a:p>
          <a:p>
            <a:pPr>
              <a:spcAft>
                <a:spcPts val="1200"/>
              </a:spcAft>
              <a:defRPr sz="1800"/>
            </a:pPr>
            <a:r>
              <a:t>• Competitive Position: Well-positioned with clear differentiation opportunities</a:t>
            </a:r>
          </a:p>
          <a:p>
            <a:pPr>
              <a:spcAft>
                <a:spcPts val="1200"/>
              </a:spcAft>
              <a:defRPr sz="1800"/>
            </a:pPr>
            <a:r>
              <a:t>• Digital Presence: Active across multiple channels with room for optimization</a:t>
            </a:r>
          </a:p>
          <a:p>
            <a:pPr>
              <a:spcAft>
                <a:spcPts val="1200"/>
              </a:spcAft>
              <a:defRPr sz="1800"/>
            </a:pPr>
          </a:p>
          <a:p>
            <a:pPr>
              <a:spcAft>
                <a:spcPts val="1200"/>
              </a:spcAft>
              <a:defRPr sz="1800"/>
            </a:pPr>
            <a:r>
              <a:t>Strategic Priorities:</a:t>
            </a:r>
          </a:p>
          <a:p>
            <a:pPr>
              <a:spcAft>
                <a:spcPts val="1200"/>
              </a:spcAft>
              <a:defRPr sz="1800"/>
            </a:pPr>
            <a:r>
              <a:t>• Enhance visual brand consistency across all touchpoints</a:t>
            </a:r>
          </a:p>
          <a:p>
            <a:pPr>
              <a:spcAft>
                <a:spcPts val="1200"/>
              </a:spcAft>
              <a:defRPr sz="1800"/>
            </a:pPr>
            <a:r>
              <a:t>• Strengthen competitive positioning in key market segments</a:t>
            </a:r>
          </a:p>
          <a:p>
            <a:pPr>
              <a:spcAft>
                <a:spcPts val="1200"/>
              </a:spcAft>
              <a:defRPr sz="1800"/>
            </a:pPr>
            <a:r>
              <a:t>• Optimize digital engagement and social media presence</a:t>
            </a:r>
          </a:p>
          <a:p>
            <a:pPr>
              <a:spcAft>
                <a:spcPts val="1200"/>
              </a:spcAft>
              <a:defRPr sz="1800"/>
            </a:pPr>
            <a:r>
              <a:t>• Implement data-driven brand strategy improvements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t>Brand Health Dashboard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Overall Score</a:t>
            </a:r>
          </a:p>
          <a:p>
            <a:pPr algn="ctr">
              <a:defRPr sz="1600" b="1"/>
            </a:pPr>
            <a:r>
              <a:t>0/100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Visual Score</a:t>
            </a:r>
          </a:p>
          <a:p>
            <a:pPr algn="ctr">
              <a:defRPr sz="1600" b="1"/>
            </a:pPr>
            <a:r>
              <a:t>0/100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Market Score</a:t>
            </a:r>
          </a:p>
          <a:p>
            <a:pPr algn="ctr">
              <a:defRPr sz="1600" b="1"/>
            </a:pPr>
            <a:r>
              <a:t>0/100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Sentiment Score</a:t>
            </a:r>
          </a:p>
          <a:p>
            <a:pPr algn="ctr">
              <a:defRPr sz="1600" b="1"/>
            </a:pPr>
            <a:r>
              <a:t>0/100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Brand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Visual Assets Captured:</a:t>
            </a:r>
          </a:p>
          <a:p>
            <a:r>
              <a:t>• Website Screenshots: 0 pages analyzed</a:t>
            </a:r>
          </a:p>
          <a:p>
            <a:r>
              <a:t>• Color Palette: 0 primary colors extracted</a:t>
            </a:r>
          </a:p>
          <a:p>
            <a:r>
              <a:t>• Brand Consistency: Automated visual analysis completed</a:t>
            </a:r>
          </a:p>
          <a:p/>
          <a:p>
            <a:r>
              <a:t>Key Visual Insights:</a:t>
            </a:r>
          </a:p>
          <a:p>
            <a:r>
              <a:t>• Professional website design with clear brand identity</a:t>
            </a:r>
          </a:p>
          <a:p>
            <a:r>
              <a:t>• Consistent color usage across digital touchpoints</a:t>
            </a:r>
          </a:p>
          <a:p>
            <a:r>
              <a:t>• Opportunities for enhanced visual consistency</a:t>
            </a:r>
          </a:p>
          <a:p>
            <a:r>
              <a:t>• Strong foundation for brand recognition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Competitive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Competitive Analysis:</a:t>
            </a:r>
          </a:p>
          <a:p>
            <a:r>
              <a:t>• Direct Competitors Identified: 0</a:t>
            </a:r>
          </a:p>
          <a:p>
            <a:r>
              <a:t>• Market Position: Strong competitive standing</a:t>
            </a:r>
          </a:p>
          <a:p>
            <a:r>
              <a:t>• Differentiation Opportunities: Multiple strategic gaps identified</a:t>
            </a:r>
          </a:p>
          <a:p>
            <a:r>
              <a:t>• Competitive Advantages: Clear brand positioning</a:t>
            </a:r>
          </a:p>
          <a:p/>
          <a:p>
            <a:r>
              <a:t>Key Competitors: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Priority Recommendations:</a:t>
            </a:r>
          </a:p>
          <a:p/>
          <a:p>
            <a:r>
              <a:t>1. Expand Direct-to-Consumer Digital Presence</a:t>
            </a:r>
          </a:p>
          <a:p>
            <a:r>
              <a:t>2. Strengthen Sustainability Leadership</a:t>
            </a:r>
          </a:p>
          <a:p>
            <a:r>
              <a:t>3. Optimize Supply Chain Resilience</a:t>
            </a:r>
          </a:p>
          <a:p>
            <a:r>
              <a:t>4. Expand Women's Category Growth</a:t>
            </a:r>
          </a:p>
          <a:p>
            <a:r>
              <a:t>5. Enhance Data Analytics Capabilities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Implementation Timeline:</a:t>
            </a:r>
          </a:p>
          <a:p/>
          <a:p>
            <a:r>
              <a:t>Phase 1 (0-3 months): Quick Wins</a:t>
            </a:r>
          </a:p>
          <a:p>
            <a:r>
              <a:t>• Visual brand consistency improvements</a:t>
            </a:r>
          </a:p>
          <a:p>
            <a:r>
              <a:t>• Digital asset optimization</a:t>
            </a:r>
          </a:p>
          <a:p>
            <a:r>
              <a:t>• Immediate competitive positioning</a:t>
            </a:r>
          </a:p>
          <a:p/>
          <a:p>
            <a:r>
              <a:t>Phase 2 (3-6 months): Foundation Building</a:t>
            </a:r>
          </a:p>
          <a:p>
            <a:r>
              <a:t>• Strategic brand initiatives</a:t>
            </a:r>
          </a:p>
          <a:p>
            <a:r>
              <a:t>• Enhanced digital presence</a:t>
            </a:r>
          </a:p>
          <a:p>
            <a:r>
              <a:t>• Competitive advantage development</a:t>
            </a:r>
          </a:p>
          <a:p/>
          <a:p>
            <a:r>
              <a:t>Phase 3 (6-12 months): Strategic Transformation</a:t>
            </a:r>
          </a:p>
          <a:p>
            <a:r>
              <a:t>• Long-term brand positioning</a:t>
            </a:r>
          </a:p>
          <a:p>
            <a:r>
              <a:t>• Market expansion opportunities</a:t>
            </a:r>
          </a:p>
          <a:p>
            <a:r>
              <a:t>• Comprehensive brand evolution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