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Notion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Enterprise Feature Expansion</a:t>
            </a:r>
          </a:p>
          <a:p>
            <a:r>
              <a:t>2. AI Integration Enhancement</a:t>
            </a:r>
          </a:p>
          <a:p>
            <a:r>
              <a:t>3. Mobile Experience Optimization</a:t>
            </a:r>
          </a:p>
          <a:p>
            <a:r>
              <a:t>4. Vertical-Specific Solutions</a:t>
            </a:r>
          </a:p>
          <a:p>
            <a:r>
              <a:t>5. Integration Ecosystem Expansion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