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redbull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0/100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Assets Captured:</a:t>
            </a:r>
          </a:p>
          <a:p>
            <a:r>
              <a:t>• Website Screenshots: 0 pages analyzed</a:t>
            </a:r>
          </a:p>
          <a:p>
            <a:r>
              <a:t>• Color Palette: 0 primary colors extracted</a:t>
            </a:r>
          </a:p>
          <a:p>
            <a:r>
              <a:t>• Brand Consistency: Automated visual analysis completed</a:t>
            </a:r>
          </a:p>
          <a:p/>
          <a:p>
            <a:r>
              <a:t>Key Visual Insights:</a:t>
            </a:r>
          </a:p>
          <a:p>
            <a:r>
              <a:t>• Professional website design with clear brand identity</a:t>
            </a:r>
          </a:p>
          <a:p>
            <a:r>
              <a:t>• Consistent color usage across digital touchpoints</a:t>
            </a:r>
          </a:p>
          <a:p>
            <a:r>
              <a:t>• Opportunities for enhanced visual consistency</a:t>
            </a:r>
          </a:p>
          <a:p>
            <a:r>
              <a:t>• Strong foundation for brand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Analysis:</a:t>
            </a:r>
          </a:p>
          <a:p>
            <a:r>
              <a:t>• Direct Competitors Identified: 0</a:t>
            </a:r>
          </a:p>
          <a:p>
            <a:r>
              <a:t>• Market Position: Strong competitive standing</a:t>
            </a:r>
          </a:p>
          <a:p>
            <a:r>
              <a:t>• Differentiation Opportunities: Multiple strategic gaps identified</a:t>
            </a:r>
          </a:p>
          <a:p>
            <a:r>
              <a:t>• Competitive Advantages: Clear brand positioning</a:t>
            </a:r>
          </a:p>
          <a:p/>
          <a:p>
            <a:r>
              <a:t>Key Competitors: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Priority Recommendations:</a:t>
            </a:r>
          </a:p>
          <a:p/>
          <a:p>
            <a:r>
              <a:t>1. Expand Digital-First Content Strategy</a:t>
            </a:r>
          </a:p>
          <a:p>
            <a:r>
              <a:t>2. Sustainable Packaging Innovation</a:t>
            </a:r>
          </a:p>
          <a:p>
            <a:r>
              <a:t>3. Health-Conscious Product Innovation</a:t>
            </a:r>
          </a:p>
          <a:p>
            <a:r>
              <a:t>4. E-commerce Optimization Strategy</a:t>
            </a:r>
          </a:p>
          <a:p>
            <a:r>
              <a:t>5. Global Market Expansion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Timeline:</a:t>
            </a:r>
          </a:p>
          <a:p/>
          <a:p>
            <a:r>
              <a:t>Phase 1 (0-3 months): Quick Wins</a:t>
            </a:r>
          </a:p>
          <a:p>
            <a:r>
              <a:t>• Visual brand consistency improvements</a:t>
            </a:r>
          </a:p>
          <a:p>
            <a:r>
              <a:t>• Digital asset optimization</a:t>
            </a:r>
          </a:p>
          <a:p>
            <a:r>
              <a:t>• Immediate competitive positioning</a:t>
            </a:r>
          </a:p>
          <a:p/>
          <a:p>
            <a:r>
              <a:t>Phase 2 (3-6 months): Foundation Building</a:t>
            </a:r>
          </a:p>
          <a:p>
            <a:r>
              <a:t>• Strategic brand initiatives</a:t>
            </a:r>
          </a:p>
          <a:p>
            <a:r>
              <a:t>• Enhanced digital presence</a:t>
            </a:r>
          </a:p>
          <a:p>
            <a:r>
              <a:t>• Competitive advantage development</a:t>
            </a:r>
          </a:p>
          <a:p/>
          <a:p>
            <a:r>
              <a:t>Phase 3 (6-12 months): Strategic Transformation</a:t>
            </a:r>
          </a:p>
          <a:p>
            <a:r>
              <a:t>• Long-term brand positioning</a:t>
            </a:r>
          </a:p>
          <a:p>
            <a:r>
              <a:t>• Market expansion opportunities</a:t>
            </a:r>
          </a:p>
          <a:p>
            <a:r>
              <a:t>• Comprehensive brand 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