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redbull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Digital-First Marketing Strategy</a:t>
            </a:r>
          </a:p>
          <a:p>
            <a:r>
              <a:t>2. Product Innovation Pipeline</a:t>
            </a:r>
          </a:p>
          <a:p>
            <a:r>
              <a:t>3. Sustainability Initiative</a:t>
            </a:r>
          </a:p>
          <a:p>
            <a:r>
              <a:t>4. E-commerce Optimization</a:t>
            </a:r>
          </a:p>
          <a:p>
            <a:r>
              <a:t>5. Global Market Expansion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