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redbull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Premium Product Portfolio</a:t>
            </a:r>
          </a:p>
          <a:p>
            <a:r>
              <a:t>2. Digital Marketing Transformation</a:t>
            </a:r>
          </a:p>
          <a:p>
            <a:r>
              <a:t>3. Sustainable Packaging Initiative</a:t>
            </a:r>
          </a:p>
          <a:p>
            <a:r>
              <a:t>4. Global Distribution Optimization</a:t>
            </a:r>
          </a:p>
          <a:p>
            <a:r>
              <a:t>5. Customer Loyalty Program Enhancement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