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Apple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85/100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85/100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78/100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92/100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88/100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