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989">
          <p15:clr>
            <a:srgbClr val="747775"/>
          </p15:clr>
        </p15:guide>
        <p15:guide id="2" orient="horz" pos="29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33A3D6-02CE-4FB9-A5D2-12838268E380}">
  <a:tblStyle styleId="{0033A3D6-02CE-4FB9-A5D2-12838268E3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9"/>
        <p:guide pos="29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c145b1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c145b1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c145b1e2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c145b1e2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145b1e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145b1e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c145b1e2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c145b1e2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145b1e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145b1e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c145b1e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c145b1e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c145b1e2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c145b1e2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40fcce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40fcce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b4729de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b4729d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c145b1e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c145b1e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c145b1e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c145b1e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c145b1e2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c145b1e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c145b1e2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c145b1e2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c145b1e2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c145b1e2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c145b1e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c145b1e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github.com/tom39456103/choose_class_syste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輔助選課系統(結構)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2250" y="2834125"/>
            <a:ext cx="90219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組員:U11111017劉佳鑫、U11111023葉鎮堂、</a:t>
            </a:r>
            <a:r>
              <a:rPr lang="zh-TW"/>
              <a:t>U11111018</a:t>
            </a:r>
            <a:r>
              <a:rPr lang="zh-TW"/>
              <a:t>羅楷雄</a:t>
            </a:r>
            <a:r>
              <a:rPr lang="zh-TW"/>
              <a:t>U11111031</a:t>
            </a:r>
            <a:r>
              <a:rPr lang="zh-TW"/>
              <a:t>賴要因、</a:t>
            </a:r>
            <a:r>
              <a:rPr lang="zh-TW"/>
              <a:t>U11111030</a:t>
            </a:r>
            <a:r>
              <a:rPr lang="zh-TW"/>
              <a:t>呂承學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2185800" y="1107900"/>
            <a:ext cx="4772400" cy="29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表格定位(隱形網格)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製作三個長方形表格和一個圓餅圖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圖表隨著視窗變動放大縮小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表格中的滑鼠滑動功能</a:t>
            </a:r>
            <a:endParaRPr sz="2000"/>
          </a:p>
        </p:txBody>
      </p:sp>
      <p:cxnSp>
        <p:nvCxnSpPr>
          <p:cNvPr id="115" name="Google Shape;115;p22"/>
          <p:cNvCxnSpPr/>
          <p:nvPr/>
        </p:nvCxnSpPr>
        <p:spPr>
          <a:xfrm>
            <a:off x="2709100" y="3386800"/>
            <a:ext cx="3048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75" y="423278"/>
            <a:ext cx="7579377" cy="4615033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125" y="1310700"/>
            <a:ext cx="4531901" cy="275945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3"/>
          <p:cNvSpPr/>
          <p:nvPr/>
        </p:nvSpPr>
        <p:spPr>
          <a:xfrm rot="-8773821">
            <a:off x="986680" y="763915"/>
            <a:ext cx="1317969" cy="3036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 rot="-1577273">
            <a:off x="6921265" y="764047"/>
            <a:ext cx="1469919" cy="3033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 rot="8941340">
            <a:off x="845296" y="4374325"/>
            <a:ext cx="1483960" cy="3035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 rot="1891198">
            <a:off x="6875188" y="4374187"/>
            <a:ext cx="1505177" cy="3038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912275" y="2300025"/>
            <a:ext cx="1163100" cy="752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300">
                <a:solidFill>
                  <a:schemeClr val="dk2"/>
                </a:solidFill>
              </a:rPr>
              <a:t>放 大</a:t>
            </a:r>
            <a:endParaRPr b="1"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2185800" y="1107900"/>
            <a:ext cx="4772400" cy="29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表格定位(隱形網格)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製作三個長方形表格和一個圓餅圖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圖表隨著視窗變動放大縮小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表格中的滑鼠滑動功能</a:t>
            </a:r>
            <a:endParaRPr sz="2000"/>
          </a:p>
        </p:txBody>
      </p:sp>
      <p:cxnSp>
        <p:nvCxnSpPr>
          <p:cNvPr id="134" name="Google Shape;134;p24"/>
          <p:cNvCxnSpPr/>
          <p:nvPr/>
        </p:nvCxnSpPr>
        <p:spPr>
          <a:xfrm>
            <a:off x="2709100" y="4035600"/>
            <a:ext cx="2576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75" y="240650"/>
            <a:ext cx="7656852" cy="46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/>
          <p:nvPr/>
        </p:nvSpPr>
        <p:spPr>
          <a:xfrm>
            <a:off x="7158000" y="1136975"/>
            <a:ext cx="762000" cy="1072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滑鼠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5456325" y="35925"/>
            <a:ext cx="2944200" cy="67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900"/>
              <a:t>滑鼠滾輪</a:t>
            </a:r>
            <a:endParaRPr b="1"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5600"/>
            <a:ext cx="2467599" cy="246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8" y="99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後端</a:t>
            </a:r>
            <a:endParaRPr sz="7200"/>
          </a:p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311700" y="3288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>
                <a:solidFill>
                  <a:schemeClr val="dk1"/>
                </a:solidFill>
              </a:rPr>
              <a:t>爬蟲技術(在github上)</a:t>
            </a:r>
            <a:endParaRPr sz="36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700" y="820875"/>
            <a:ext cx="2467599" cy="24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788550" y="113875"/>
            <a:ext cx="75669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選課程式github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12181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240625" y="1925025"/>
            <a:ext cx="462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</a:rPr>
              <a:t>網址: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https://github.com/tom39456103/choose_class_system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內容: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用爬</a:t>
            </a:r>
            <a:r>
              <a:rPr lang="zh-TW"/>
              <a:t>蟲導入課程資訊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</a:t>
            </a:r>
            <a:r>
              <a:rPr lang="zh-TW"/>
              <a:t>預覽選課，衝堂辨識，顯示目前學分數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3.產生課程編號(選課用)(優先度篩選)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4.顯示累積學分、畢業目標(共同必修、共同選修、分類選修、系必修、系選修、體育)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5927650" y="465175"/>
            <a:ext cx="2791200" cy="15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#2:所選修課目標列出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4086925" y="2485350"/>
            <a:ext cx="4632000" cy="22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#3:導入的所有課程，橫幅顯示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用來加入課表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086913" y="398725"/>
            <a:ext cx="1634700" cy="163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#1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畢業門檻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自訂修課目標%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723900" y="465175"/>
            <a:ext cx="2842500" cy="43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#4</a:t>
            </a:r>
            <a:r>
              <a:rPr lang="zh-TW" sz="1800">
                <a:solidFill>
                  <a:schemeClr val="dk1"/>
                </a:solidFill>
              </a:rPr>
              <a:t>已選課的課表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788550" y="113875"/>
            <a:ext cx="75669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選課程式github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1817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前端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須達成技術層面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2185800" y="1107900"/>
            <a:ext cx="4772400" cy="29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表格定位(隱形網格)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製作三個長方形表格和一個圓餅圖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圖表隨著視窗變動放大縮小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表格中的滑鼠滑動功能</a:t>
            </a:r>
            <a:endParaRPr sz="2000"/>
          </a:p>
        </p:txBody>
      </p:sp>
      <p:cxnSp>
        <p:nvCxnSpPr>
          <p:cNvPr id="87" name="Google Shape;87;p18"/>
          <p:cNvCxnSpPr/>
          <p:nvPr/>
        </p:nvCxnSpPr>
        <p:spPr>
          <a:xfrm>
            <a:off x="2719125" y="2149575"/>
            <a:ext cx="2254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62" y="-72125"/>
            <a:ext cx="8115476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9"/>
          <p:cNvGraphicFramePr/>
          <p:nvPr/>
        </p:nvGraphicFramePr>
        <p:xfrm>
          <a:off x="514250" y="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{0033A3D6-02CE-4FB9-A5D2-12838268E380}</a:tableStyleId>
              </a:tblPr>
              <a:tblGrid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  <a:gridCol w="405775"/>
              </a:tblGrid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2185800" y="1107900"/>
            <a:ext cx="4772400" cy="29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表格定位(隱形網格)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製作三個長方形表格和一個圓餅圖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圖表隨著視窗變動放大縮小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表格中的滑鼠滑動功能</a:t>
            </a:r>
            <a:endParaRPr sz="2000"/>
          </a:p>
        </p:txBody>
      </p:sp>
      <p:cxnSp>
        <p:nvCxnSpPr>
          <p:cNvPr id="99" name="Google Shape;99;p20"/>
          <p:cNvCxnSpPr/>
          <p:nvPr/>
        </p:nvCxnSpPr>
        <p:spPr>
          <a:xfrm>
            <a:off x="2709100" y="2753150"/>
            <a:ext cx="3810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75" y="240650"/>
            <a:ext cx="7656852" cy="46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1044750" y="565475"/>
            <a:ext cx="2496600" cy="4114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3781200" y="2530625"/>
            <a:ext cx="4316100" cy="2149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5600700" y="615625"/>
            <a:ext cx="2496600" cy="1804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