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>
        <p:scale>
          <a:sx n="111" d="100"/>
          <a:sy n="111" d="100"/>
        </p:scale>
        <p:origin x="63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9F5A-DD0B-4449-8E59-90E5BC5C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0FB7F-5C63-F04A-A06E-3389C5A1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0B2D-5DCF-0E48-B1B0-C6C44E4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18CF-7C13-584B-B32A-B5A41FAB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1195-D1A8-EC45-A57D-B4F58A25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998F-5EE1-6F40-A9A6-52BD43AC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AE0A-5DA2-DC41-A231-F5880914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37B6-849F-6944-B9EB-9147FA5A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3C7F-61AA-534B-BED4-12950E3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0740-DF7A-3342-85BF-10913F4E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8315D-07DF-274E-86D1-072575ED2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36F82-03B4-F842-89F5-80F24A0B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D066-4A09-BD42-9FE7-9ED0612B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A7FF-E05E-B94A-B3DC-64451011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65B3-B1E8-C342-A647-BB98DD4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E144-0A27-C347-B7B6-525FBE5D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A0DC-0A58-0D49-AB90-5CA046F4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F2B0-F666-D649-8EDE-A943AB29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A82B-BA93-8A4A-B676-D3459193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1285-BBAB-534F-876C-89DA4BCF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76BE-2587-9C48-9EEB-62592601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8DDB-5CBD-C844-81B3-3D787676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BDFE-B247-484A-93E0-7803238D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8F61-5EEB-CE47-A37B-D3323798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37CA-7827-3448-B896-D0667C0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441-B4EE-BE40-BAF5-349C3597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40FC-8818-354B-9590-C9685E930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F7E4-1AE6-624D-B991-EF871019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D25B2-9181-844F-84E8-5A037E2E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379E-9317-2E48-9838-00F83CE6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EDB2-FB7D-D145-8CDC-54F6ED84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63B-9A9E-A644-9542-81E45D27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57293-A57C-3E41-AB30-76674167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58E9-55F0-A14F-B8B2-CA31F3C8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B9A78-9389-4642-B4BA-E664A8B4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E9518-E8F1-6D42-9DD3-BB909ACEC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78DF1-6430-504E-BA6C-A3D88280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7EC64-E5CC-3746-9386-BADFD1A0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F8A3-0E25-C447-9B32-026B9A44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A02-3AC4-8A43-9504-E0315B5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CAC2-109D-E24E-9BE2-274B1026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CC5D-676C-6A4E-956C-CAC792FE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3CEC2-CF99-3E4E-B9BF-91BDF9D4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03AA9-836C-044D-B5F7-59D8CC26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7FB9B-5E5E-BB48-8207-AFFBA89D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8F4A-73C2-FB4F-B9D6-D709E4C3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2179-B3A8-EC4D-B51B-405F70F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0584-9AC9-874B-BB27-8E9E61C9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43E-BB02-D04E-8A7D-9EFDDF40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930F-0459-3C45-88FF-FC88CDF8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5D30C-5F49-E341-8002-AEB8733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37B4F-435C-3B48-9529-FC139AAF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1F79-D3F1-0948-AE71-613F98DF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DF225-0C9E-E649-B729-B9D173B83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DE1F-1344-3444-A66A-1104F6F0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4637A-9DFA-ED4C-9C63-988EB03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98B6-28F4-6C47-9A2D-C0DB501C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1FA62-CA6E-D44F-A00A-8360D5AB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2CD52-894E-1F4C-92DF-1D8A0FF0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C5E1-4965-194A-8FB8-C6CDFB43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FC4D-F8C6-A340-BECD-AFF391AAE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0B5A-C4DF-AC49-B23A-3F0B54ACF813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E9ED-7B61-4E41-9820-116707FC5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61A5-7AE3-8A47-B97A-A2E3D072E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38F0-1938-0E4D-9435-86588817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C1909-E26E-1C42-96EF-4EB22ACDA8F3}"/>
              </a:ext>
            </a:extLst>
          </p:cNvPr>
          <p:cNvSpPr txBox="1"/>
          <p:nvPr/>
        </p:nvSpPr>
        <p:spPr>
          <a:xfrm>
            <a:off x="494270" y="35834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 Day Proposal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26198-1003-EF4F-BB29-9F7701BFBA84}"/>
              </a:ext>
            </a:extLst>
          </p:cNvPr>
          <p:cNvSpPr txBox="1"/>
          <p:nvPr/>
        </p:nvSpPr>
        <p:spPr>
          <a:xfrm>
            <a:off x="572118" y="918063"/>
            <a:ext cx="42835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海棠設計支援以下三頁設計：</a:t>
            </a:r>
            <a:endParaRPr lang="en-US" altLang="zh-TW" dirty="0"/>
          </a:p>
          <a:p>
            <a:pPr lvl="1">
              <a:spcAft>
                <a:spcPts val="600"/>
              </a:spcAft>
            </a:pPr>
            <a:r>
              <a:rPr lang="en-US" altLang="zh-TW" dirty="0"/>
              <a:t>a. </a:t>
            </a:r>
            <a:r>
              <a:rPr lang="zh-TW" altLang="en-US" dirty="0"/>
              <a:t>問題頁 </a:t>
            </a:r>
            <a:r>
              <a:rPr lang="en-US" altLang="zh-TW" dirty="0"/>
              <a:t>(</a:t>
            </a:r>
            <a:r>
              <a:rPr lang="zh-TW" altLang="en-US" dirty="0"/>
              <a:t>版型及問題設計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見下頁 </a:t>
            </a:r>
            <a:endParaRPr lang="en-US" altLang="zh-TW" dirty="0"/>
          </a:p>
          <a:p>
            <a:pPr lvl="1">
              <a:spcAft>
                <a:spcPts val="600"/>
              </a:spcAft>
            </a:pPr>
            <a:r>
              <a:rPr lang="en-US" dirty="0"/>
              <a:t>b. </a:t>
            </a:r>
            <a:r>
              <a:rPr lang="zh-TW" altLang="en-US" dirty="0"/>
              <a:t>手錶呈現畫面</a:t>
            </a:r>
            <a:endParaRPr lang="en-US" altLang="zh-TW" dirty="0"/>
          </a:p>
          <a:p>
            <a:pPr lvl="1">
              <a:spcAft>
                <a:spcPts val="600"/>
              </a:spcAft>
            </a:pPr>
            <a:r>
              <a:rPr lang="en-US" dirty="0"/>
              <a:t>c. </a:t>
            </a:r>
            <a:r>
              <a:rPr lang="zh-TW" altLang="en-US" dirty="0"/>
              <a:t>平板</a:t>
            </a:r>
            <a:r>
              <a:rPr lang="en-US" altLang="zh-TW" dirty="0"/>
              <a:t>Dashboard(</a:t>
            </a:r>
            <a:r>
              <a:rPr lang="zh-TW" altLang="en-US" dirty="0"/>
              <a:t>無互動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98064-6B66-BF49-858F-48FB0EE99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t="5495" r="9819" b="7821"/>
          <a:stretch/>
        </p:blipFill>
        <p:spPr>
          <a:xfrm>
            <a:off x="8772807" y="547598"/>
            <a:ext cx="2631989" cy="1816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EE930-A115-F246-9FDE-4D557B8F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8" y="2996406"/>
            <a:ext cx="6265390" cy="3650323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C5EB81-1808-1448-8E32-B4A51B7DBA86}"/>
              </a:ext>
            </a:extLst>
          </p:cNvPr>
          <p:cNvSpPr/>
          <p:nvPr/>
        </p:nvSpPr>
        <p:spPr>
          <a:xfrm>
            <a:off x="572118" y="2482152"/>
            <a:ext cx="1902940" cy="4201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c.</a:t>
            </a:r>
            <a:r>
              <a:rPr lang="zh-TW" altLang="en-US" dirty="0"/>
              <a:t>平板畫面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BC32D0-3CCE-6B4E-9604-78FE38304BE5}"/>
              </a:ext>
            </a:extLst>
          </p:cNvPr>
          <p:cNvSpPr/>
          <p:nvPr/>
        </p:nvSpPr>
        <p:spPr>
          <a:xfrm>
            <a:off x="5251674" y="589179"/>
            <a:ext cx="1902940" cy="4201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b.</a:t>
            </a:r>
            <a:r>
              <a:rPr lang="zh-TW" altLang="en-US" dirty="0"/>
              <a:t>手錶畫面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CBB71-8849-8F43-BBBF-A326D97AF7AA}"/>
              </a:ext>
            </a:extLst>
          </p:cNvPr>
          <p:cNvSpPr txBox="1"/>
          <p:nvPr/>
        </p:nvSpPr>
        <p:spPr>
          <a:xfrm>
            <a:off x="5234023" y="1148851"/>
            <a:ext cx="3845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點選</a:t>
            </a:r>
            <a:r>
              <a:rPr lang="en-US" altLang="zh-TW" dirty="0"/>
              <a:t>A, B, C, D</a:t>
            </a:r>
            <a:r>
              <a:rPr lang="zh-TW" altLang="en-US" dirty="0"/>
              <a:t> 會出現對或錯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建議：用網頁開啟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需與迪沃確認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技術：需與</a:t>
            </a:r>
            <a:r>
              <a:rPr lang="en-US" altLang="zh-TW" dirty="0" err="1">
                <a:solidFill>
                  <a:srgbClr val="FF0000"/>
                </a:solidFill>
              </a:rPr>
              <a:t>Ziv</a:t>
            </a:r>
            <a:r>
              <a:rPr lang="zh-TW" altLang="en-US" dirty="0">
                <a:solidFill>
                  <a:srgbClr val="FF0000"/>
                </a:solidFill>
              </a:rPr>
              <a:t>討論確認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畫面：缺答對、答錯畫面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A6CCE-066E-4E4E-95C7-5C20DBE89297}"/>
              </a:ext>
            </a:extLst>
          </p:cNvPr>
          <p:cNvSpPr txBox="1"/>
          <p:nvPr/>
        </p:nvSpPr>
        <p:spPr>
          <a:xfrm>
            <a:off x="6968278" y="3161940"/>
            <a:ext cx="50000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單一畫面，不能互動。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Dashboard</a:t>
            </a:r>
            <a:r>
              <a:rPr lang="zh-TW" altLang="en-US" dirty="0"/>
              <a:t>畫面包括：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班級總覽</a:t>
            </a:r>
            <a:r>
              <a:rPr lang="en-US" altLang="zh-TW" dirty="0"/>
              <a:t>(</a:t>
            </a:r>
            <a:r>
              <a:rPr lang="zh-TW" altLang="en-US" dirty="0"/>
              <a:t>同一個科目但各班的成績表現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錯題排行版</a:t>
            </a:r>
            <a:r>
              <a:rPr lang="en-US" altLang="zh-TW" dirty="0"/>
              <a:t>(</a:t>
            </a:r>
            <a:r>
              <a:rPr lang="zh-TW" altLang="en-US" dirty="0"/>
              <a:t>列出常見錯誤的問題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單元分析</a:t>
            </a:r>
            <a:r>
              <a:rPr lang="en-US" altLang="zh-TW" dirty="0"/>
              <a:t>(</a:t>
            </a:r>
            <a:r>
              <a:rPr lang="zh-TW" altLang="en-US" dirty="0"/>
              <a:t>每個單元的成績表現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以上都會放假資料：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班級可以放各處室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錯題可以想一些有趣的題目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單元分析可以放各月業績</a:t>
            </a:r>
            <a:r>
              <a:rPr lang="en-US" altLang="zh-TW" dirty="0"/>
              <a:t>(</a:t>
            </a:r>
            <a:r>
              <a:rPr lang="zh-TW" altLang="en-US" dirty="0"/>
              <a:t>之類的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16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5A1A2-87C3-8040-B84B-9BAC473C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1" y="955128"/>
            <a:ext cx="4743004" cy="2706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8DF07-480B-8045-97A6-C35A4DE7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6" y="955128"/>
            <a:ext cx="4760241" cy="2706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6E007-7224-434E-A78E-DB9AF59CD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46" y="3942310"/>
            <a:ext cx="4760241" cy="2699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61A11-7E7F-9341-A238-00C2539B8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41" y="3942310"/>
            <a:ext cx="4808769" cy="274219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31BCEF-83BE-1F4F-AA40-31DEAC98A73C}"/>
              </a:ext>
            </a:extLst>
          </p:cNvPr>
          <p:cNvSpPr/>
          <p:nvPr/>
        </p:nvSpPr>
        <p:spPr>
          <a:xfrm>
            <a:off x="1693772" y="2769620"/>
            <a:ext cx="1902940" cy="688110"/>
          </a:xfrm>
          <a:prstGeom prst="roundRect">
            <a:avLst>
              <a:gd name="adj" fmla="val 24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題幹：文字</a:t>
            </a:r>
            <a:endParaRPr lang="en-US" altLang="zh-TW" dirty="0"/>
          </a:p>
          <a:p>
            <a:r>
              <a:rPr lang="zh-TW" altLang="en-US" dirty="0"/>
              <a:t>選項：圖片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F5C4D2-8DAE-904B-B1F3-00D32E2EA07A}"/>
              </a:ext>
            </a:extLst>
          </p:cNvPr>
          <p:cNvSpPr/>
          <p:nvPr/>
        </p:nvSpPr>
        <p:spPr>
          <a:xfrm>
            <a:off x="6436776" y="2769620"/>
            <a:ext cx="1902940" cy="688110"/>
          </a:xfrm>
          <a:prstGeom prst="roundRect">
            <a:avLst>
              <a:gd name="adj" fmla="val 24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題幹：文字</a:t>
            </a:r>
            <a:endParaRPr lang="en-US" altLang="zh-TW" dirty="0"/>
          </a:p>
          <a:p>
            <a:r>
              <a:rPr lang="zh-TW" altLang="en-US" dirty="0"/>
              <a:t>選項：文字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D5C6C9-B738-874E-A74E-08004298C9E0}"/>
              </a:ext>
            </a:extLst>
          </p:cNvPr>
          <p:cNvSpPr/>
          <p:nvPr/>
        </p:nvSpPr>
        <p:spPr>
          <a:xfrm>
            <a:off x="1693772" y="4164984"/>
            <a:ext cx="2474034" cy="688110"/>
          </a:xfrm>
          <a:prstGeom prst="roundRect">
            <a:avLst>
              <a:gd name="adj" fmla="val 24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題幹：圖片</a:t>
            </a:r>
            <a:r>
              <a:rPr lang="en-US" altLang="zh-TW" dirty="0"/>
              <a:t>+</a:t>
            </a:r>
            <a:r>
              <a:rPr lang="zh-TW" altLang="en-US" dirty="0"/>
              <a:t>文字</a:t>
            </a:r>
            <a:endParaRPr lang="en-US" altLang="zh-TW" dirty="0"/>
          </a:p>
          <a:p>
            <a:r>
              <a:rPr lang="zh-TW" altLang="en-US" dirty="0"/>
              <a:t>選項：圖片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AE615C-E86F-CB47-95E4-158A6DE38767}"/>
              </a:ext>
            </a:extLst>
          </p:cNvPr>
          <p:cNvSpPr/>
          <p:nvPr/>
        </p:nvSpPr>
        <p:spPr>
          <a:xfrm>
            <a:off x="6436776" y="4164984"/>
            <a:ext cx="2474034" cy="688110"/>
          </a:xfrm>
          <a:prstGeom prst="roundRect">
            <a:avLst>
              <a:gd name="adj" fmla="val 24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題幹：圖片</a:t>
            </a:r>
            <a:r>
              <a:rPr lang="en-US" altLang="zh-TW" dirty="0"/>
              <a:t>+</a:t>
            </a:r>
            <a:r>
              <a:rPr lang="zh-TW" altLang="en-US" dirty="0"/>
              <a:t>文字</a:t>
            </a:r>
            <a:endParaRPr lang="en-US" altLang="zh-TW" dirty="0"/>
          </a:p>
          <a:p>
            <a:r>
              <a:rPr lang="zh-TW" altLang="en-US" dirty="0"/>
              <a:t>選項：文字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C3ED7A-FB46-E249-AC11-6F24D2F81142}"/>
              </a:ext>
            </a:extLst>
          </p:cNvPr>
          <p:cNvSpPr/>
          <p:nvPr/>
        </p:nvSpPr>
        <p:spPr>
          <a:xfrm>
            <a:off x="337735" y="249583"/>
            <a:ext cx="1902940" cy="4201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a.</a:t>
            </a:r>
            <a:r>
              <a:rPr lang="zh-TW" altLang="en-US" dirty="0"/>
              <a:t>問題頁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6A0B9-4C68-5D45-B0C2-10964420ACBB}"/>
              </a:ext>
            </a:extLst>
          </p:cNvPr>
          <p:cNvSpPr txBox="1"/>
          <p:nvPr/>
        </p:nvSpPr>
        <p:spPr>
          <a:xfrm>
            <a:off x="2561186" y="199549"/>
            <a:ext cx="7933472" cy="1477328"/>
          </a:xfrm>
          <a:prstGeom prst="rect">
            <a:avLst/>
          </a:prstGeom>
          <a:solidFill>
            <a:srgbClr val="FFFFFF">
              <a:alpha val="6431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呈現方式：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</a:t>
            </a:r>
            <a:r>
              <a:rPr lang="zh-TW" altLang="en-US" dirty="0"/>
              <a:t>題或</a:t>
            </a:r>
            <a:r>
              <a:rPr lang="en-US" altLang="zh-TW" dirty="0"/>
              <a:t>2-3</a:t>
            </a:r>
            <a:r>
              <a:rPr lang="zh-TW" altLang="en-US" dirty="0"/>
              <a:t>個問題輪播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有時間倒數器，並且剩最後的秒數顏色轉紅，並出現時間到提示。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時間到後</a:t>
            </a:r>
            <a:r>
              <a:rPr lang="en-US" altLang="zh-TW" dirty="0"/>
              <a:t>5</a:t>
            </a:r>
            <a:r>
              <a:rPr lang="zh-TW" altLang="en-US" dirty="0"/>
              <a:t>秒播放下一題題目。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zh-TW" altLang="en-US" dirty="0">
                <a:solidFill>
                  <a:srgbClr val="FF0000"/>
                </a:solidFill>
              </a:rPr>
              <a:t>待討論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>
                <a:solidFill>
                  <a:srgbClr val="FF0000"/>
                </a:solidFill>
              </a:rPr>
              <a:t> 問題呈現的型式，先選一種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用，後續可以都發展。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B8372-6ADD-DA4E-A7F4-CF5B741E3679}"/>
              </a:ext>
            </a:extLst>
          </p:cNvPr>
          <p:cNvSpPr txBox="1"/>
          <p:nvPr/>
        </p:nvSpPr>
        <p:spPr>
          <a:xfrm>
            <a:off x="667265" y="494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問題提案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3E502A-77B1-C944-8797-A7557BB495D0}"/>
              </a:ext>
            </a:extLst>
          </p:cNvPr>
          <p:cNvSpPr/>
          <p:nvPr/>
        </p:nvSpPr>
        <p:spPr>
          <a:xfrm>
            <a:off x="1017120" y="1435261"/>
            <a:ext cx="2801073" cy="4398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提案一：國中</a:t>
            </a:r>
            <a:r>
              <a:rPr lang="en-US" altLang="zh-TW" dirty="0"/>
              <a:t>/</a:t>
            </a:r>
            <a:r>
              <a:rPr lang="zh-TW" altLang="en-US" dirty="0"/>
              <a:t>小英文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4B3DA5-3EB5-264A-B955-BB00DF964D34}"/>
              </a:ext>
            </a:extLst>
          </p:cNvPr>
          <p:cNvSpPr/>
          <p:nvPr/>
        </p:nvSpPr>
        <p:spPr>
          <a:xfrm>
            <a:off x="4335195" y="1435261"/>
            <a:ext cx="2801073" cy="4398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提案二：公司相關問題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458B90-84BD-284D-8C9E-EAABE3CA0576}"/>
              </a:ext>
            </a:extLst>
          </p:cNvPr>
          <p:cNvSpPr/>
          <p:nvPr/>
        </p:nvSpPr>
        <p:spPr>
          <a:xfrm>
            <a:off x="7653270" y="1435261"/>
            <a:ext cx="2801073" cy="4398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提案三：時事題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C41B5-D9D3-9649-9D08-4259021C450E}"/>
              </a:ext>
            </a:extLst>
          </p:cNvPr>
          <p:cNvSpPr txBox="1"/>
          <p:nvPr/>
        </p:nvSpPr>
        <p:spPr>
          <a:xfrm>
            <a:off x="7621930" y="2187612"/>
            <a:ext cx="4328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防疫新生活，以下敘述何者錯誤？</a:t>
            </a:r>
            <a:endParaRPr lang="en-US" altLang="zh-TW" dirty="0"/>
          </a:p>
          <a:p>
            <a:r>
              <a:rPr lang="en-US" altLang="zh-TW" dirty="0"/>
              <a:t>A.</a:t>
            </a:r>
            <a:r>
              <a:rPr lang="zh-TW" altLang="en-US" dirty="0"/>
              <a:t> 機關為蒐集、處理及利用個人資料，得以紙本或電子方 式為之。</a:t>
            </a:r>
            <a:endParaRPr lang="en-US" altLang="zh-TW" dirty="0"/>
          </a:p>
          <a:p>
            <a:r>
              <a:rPr lang="en-US" dirty="0"/>
              <a:t>B.</a:t>
            </a:r>
            <a:r>
              <a:rPr lang="zh-TW" altLang="en-US" dirty="0"/>
              <a:t> ：防疫目的，依據「個人資料保護法之 特定目的及個人資料之類別」為代號 </a:t>
            </a:r>
            <a:r>
              <a:rPr lang="en-US" altLang="zh-TW" dirty="0"/>
              <a:t>012 </a:t>
            </a:r>
            <a:r>
              <a:rPr lang="zh-TW" altLang="en-US" dirty="0"/>
              <a:t>公共衛 生或傳染病防治之特定目的，且不得為目的外利 用。</a:t>
            </a:r>
            <a:endParaRPr lang="en-US" dirty="0"/>
          </a:p>
          <a:p>
            <a:r>
              <a:rPr lang="en-US" dirty="0"/>
              <a:t>C.</a:t>
            </a:r>
            <a:r>
              <a:rPr lang="zh-TW" altLang="en-US" dirty="0"/>
              <a:t> 當事人就其個人資料得依個人資料保護法規定， 可向蒐集之機關行使權利，包括查詢或請求閱覽、請 求製給複製本、請求補充或更正、請求停止處理或 利用、請求刪除，及行使方式。</a:t>
            </a:r>
            <a:endParaRPr lang="en-US" dirty="0"/>
          </a:p>
          <a:p>
            <a:r>
              <a:rPr lang="en-US" dirty="0"/>
              <a:t>D.</a:t>
            </a:r>
            <a:r>
              <a:rPr lang="zh-TW" altLang="en-US" dirty="0"/>
              <a:t> 各機關對於蒐集之個人資料僅可保存 </a:t>
            </a:r>
            <a:r>
              <a:rPr lang="en-US" altLang="zh-TW" dirty="0"/>
              <a:t>20</a:t>
            </a:r>
            <a:r>
              <a:rPr lang="zh-TW" altLang="en-US" dirty="0"/>
              <a:t>日，屆期即應 主動將個人資料予以刪除或銷毀。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F999A-0A05-3B40-AFF0-E7ABC24B80D9}"/>
              </a:ext>
            </a:extLst>
          </p:cNvPr>
          <p:cNvSpPr txBox="1"/>
          <p:nvPr/>
        </p:nvSpPr>
        <p:spPr>
          <a:xfrm>
            <a:off x="4335195" y="2164464"/>
            <a:ext cx="3053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瀚宇彩晶資本額為？</a:t>
            </a:r>
            <a:endParaRPr lang="en-US" altLang="zh-TW" dirty="0"/>
          </a:p>
          <a:p>
            <a:r>
              <a:rPr lang="en-US" altLang="zh-TW" dirty="0"/>
              <a:t>A.</a:t>
            </a:r>
            <a:r>
              <a:rPr lang="zh-TW" altLang="en-US" dirty="0"/>
              <a:t> </a:t>
            </a:r>
            <a:r>
              <a:rPr lang="en-US" altLang="zh-TW" dirty="0"/>
              <a:t>300</a:t>
            </a:r>
            <a:r>
              <a:rPr lang="zh-TW" altLang="en-US" dirty="0"/>
              <a:t>億</a:t>
            </a:r>
            <a:endParaRPr lang="en-US" altLang="zh-TW" dirty="0"/>
          </a:p>
          <a:p>
            <a:r>
              <a:rPr lang="en-US" dirty="0"/>
              <a:t>B.</a:t>
            </a:r>
            <a:r>
              <a:rPr lang="zh-TW" altLang="en-US" dirty="0"/>
              <a:t> </a:t>
            </a:r>
            <a:r>
              <a:rPr lang="en-US" altLang="zh-TW" dirty="0"/>
              <a:t>3000</a:t>
            </a:r>
            <a:r>
              <a:rPr lang="zh-TW" altLang="en-US" dirty="0"/>
              <a:t>萬</a:t>
            </a:r>
            <a:endParaRPr lang="en-US" dirty="0"/>
          </a:p>
          <a:p>
            <a:r>
              <a:rPr lang="en-US" dirty="0"/>
              <a:t>C.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億</a:t>
            </a:r>
            <a:endParaRPr lang="en-US" dirty="0"/>
          </a:p>
          <a:p>
            <a:r>
              <a:rPr lang="en-US" dirty="0"/>
              <a:t>D.</a:t>
            </a:r>
            <a:r>
              <a:rPr lang="zh-TW" altLang="en-US" dirty="0"/>
              <a:t> </a:t>
            </a:r>
            <a:r>
              <a:rPr lang="en-US" altLang="zh-TW" dirty="0"/>
              <a:t>500</a:t>
            </a:r>
            <a:r>
              <a:rPr lang="zh-TW" altLang="en-US" dirty="0"/>
              <a:t>億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666AC-0FBF-8F4D-8E21-CE47639A5775}"/>
              </a:ext>
            </a:extLst>
          </p:cNvPr>
          <p:cNvSpPr/>
          <p:nvPr/>
        </p:nvSpPr>
        <p:spPr>
          <a:xfrm>
            <a:off x="999757" y="2256797"/>
            <a:ext cx="2801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neva" panose="020B0503030404040204" pitchFamily="34" charset="0"/>
              </a:rPr>
              <a:t>Bob................not have a car.</a:t>
            </a:r>
          </a:p>
          <a:p>
            <a:pPr marL="342900" indent="-342900">
              <a:buAutoNum type="alphaUcPeriod"/>
            </a:pPr>
            <a:r>
              <a:rPr lang="en-US" dirty="0"/>
              <a:t>do</a:t>
            </a:r>
          </a:p>
          <a:p>
            <a:pPr marL="342900" indent="-342900">
              <a:buAutoNum type="alphaUcPeriod"/>
            </a:pPr>
            <a:r>
              <a:rPr lang="en-US" dirty="0"/>
              <a:t>are</a:t>
            </a:r>
          </a:p>
          <a:p>
            <a:pPr marL="342900" indent="-342900">
              <a:buAutoNum type="alphaUcPeriod"/>
            </a:pPr>
            <a:r>
              <a:rPr lang="en-US" dirty="0"/>
              <a:t>is</a:t>
            </a:r>
          </a:p>
          <a:p>
            <a:pPr marL="342900" indent="-342900">
              <a:buAutoNum type="alphaUcPeriod"/>
            </a:pPr>
            <a:r>
              <a:rPr lang="en-US" dirty="0"/>
              <a:t>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638B0-5AFF-2949-883A-DA2E99D6B80B}"/>
              </a:ext>
            </a:extLst>
          </p:cNvPr>
          <p:cNvSpPr txBox="1"/>
          <p:nvPr/>
        </p:nvSpPr>
        <p:spPr>
          <a:xfrm>
            <a:off x="4335195" y="4011123"/>
            <a:ext cx="3053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瀚宇彩晶在下列何處沒有設點？</a:t>
            </a:r>
            <a:endParaRPr lang="en-US" altLang="zh-TW" dirty="0"/>
          </a:p>
          <a:p>
            <a:r>
              <a:rPr lang="en-US" altLang="zh-TW" dirty="0"/>
              <a:t>A.</a:t>
            </a:r>
            <a:r>
              <a:rPr lang="zh-TW" altLang="en-US" dirty="0"/>
              <a:t> 台北</a:t>
            </a:r>
            <a:endParaRPr lang="en-US" altLang="zh-TW" dirty="0"/>
          </a:p>
          <a:p>
            <a:r>
              <a:rPr lang="en-US" dirty="0"/>
              <a:t>B.</a:t>
            </a:r>
            <a:r>
              <a:rPr lang="zh-TW" altLang="en-US" dirty="0"/>
              <a:t> 新竹</a:t>
            </a:r>
            <a:endParaRPr lang="en-US" dirty="0"/>
          </a:p>
          <a:p>
            <a:r>
              <a:rPr lang="en-US" dirty="0"/>
              <a:t>C.</a:t>
            </a:r>
            <a:r>
              <a:rPr lang="zh-TW" altLang="en-US" dirty="0"/>
              <a:t> 台南</a:t>
            </a:r>
            <a:endParaRPr lang="en-US" dirty="0"/>
          </a:p>
          <a:p>
            <a:r>
              <a:rPr lang="en-US" dirty="0"/>
              <a:t>D.</a:t>
            </a:r>
            <a:r>
              <a:rPr lang="zh-TW" altLang="en-US" dirty="0"/>
              <a:t> 南京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B8372-6ADD-DA4E-A7F4-CF5B741E3679}"/>
              </a:ext>
            </a:extLst>
          </p:cNvPr>
          <p:cNvSpPr txBox="1"/>
          <p:nvPr/>
        </p:nvSpPr>
        <p:spPr>
          <a:xfrm>
            <a:off x="667265" y="494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後續進度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375D50-2054-834C-BF78-5DB2B9A0C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50763"/>
              </p:ext>
            </p:extLst>
          </p:nvPr>
        </p:nvGraphicFramePr>
        <p:xfrm>
          <a:off x="1001853" y="1252101"/>
          <a:ext cx="102255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28">
                  <a:extLst>
                    <a:ext uri="{9D8B030D-6E8A-4147-A177-3AD203B41FA5}">
                      <a16:colId xmlns:a16="http://schemas.microsoft.com/office/drawing/2014/main" val="2453236959"/>
                    </a:ext>
                  </a:extLst>
                </a:gridCol>
                <a:gridCol w="6030410">
                  <a:extLst>
                    <a:ext uri="{9D8B030D-6E8A-4147-A177-3AD203B41FA5}">
                      <a16:colId xmlns:a16="http://schemas.microsoft.com/office/drawing/2014/main" val="2513358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202661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030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12/31(</a:t>
                      </a:r>
                      <a:r>
                        <a:rPr lang="zh-TW" altLang="en-US" dirty="0"/>
                        <a:t>四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Wireframe</a:t>
                      </a:r>
                      <a:r>
                        <a:rPr lang="zh-TW" altLang="en-US" dirty="0"/>
                        <a:t>畫面確認 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 題目內容題供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10/29(</a:t>
                      </a:r>
                      <a:r>
                        <a:rPr lang="zh-TW" altLang="en-US" dirty="0"/>
                        <a:t>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10:30am </a:t>
                      </a:r>
                      <a:r>
                        <a:rPr lang="zh-TW" altLang="en-US" dirty="0"/>
                        <a:t>與海棠會議</a:t>
                      </a:r>
                      <a:endParaRPr lang="en-US" altLang="zh-TW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Hannstar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5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1/15(</a:t>
                      </a:r>
                      <a:r>
                        <a:rPr lang="zh-TW" altLang="en-US" dirty="0"/>
                        <a:t>五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視覺風格提案製作與確認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海棠設計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15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1/29(</a:t>
                      </a:r>
                      <a:r>
                        <a:rPr lang="zh-TW" altLang="en-US" dirty="0"/>
                        <a:t>五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三頁畫面完成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確認完畢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海棠設計</a:t>
                      </a:r>
                      <a:r>
                        <a:rPr lang="en-US" altLang="zh-TW" dirty="0"/>
                        <a:t>&amp;</a:t>
                      </a:r>
                      <a:r>
                        <a:rPr lang="en-US" altLang="zh-TW" dirty="0" err="1"/>
                        <a:t>Hannstar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87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2/4(</a:t>
                      </a:r>
                      <a:r>
                        <a:rPr lang="zh-TW" altLang="en-US" dirty="0"/>
                        <a:t>四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畫面安裝各載具，並測試完畢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Hannstar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073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2/5(</a:t>
                      </a:r>
                      <a:r>
                        <a:rPr lang="zh-TW" altLang="en-US" dirty="0"/>
                        <a:t>五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火力展示日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Hannstar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7489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F06C96-0945-5148-8794-7A975DFE8B33}"/>
              </a:ext>
            </a:extLst>
          </p:cNvPr>
          <p:cNvSpPr txBox="1"/>
          <p:nvPr/>
        </p:nvSpPr>
        <p:spPr>
          <a:xfrm>
            <a:off x="983846" y="4134880"/>
            <a:ext cx="10417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待確認：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先提供</a:t>
            </a:r>
            <a:r>
              <a:rPr lang="en-US" altLang="zh-TW" dirty="0"/>
              <a:t>2.4”</a:t>
            </a:r>
            <a:r>
              <a:rPr lang="zh-TW" altLang="en-US" dirty="0"/>
              <a:t>手板樣給海棠做畫面設計，需有瀏覽器</a:t>
            </a:r>
            <a:r>
              <a:rPr lang="en-US" altLang="zh-TW" dirty="0"/>
              <a:t>&amp;</a:t>
            </a:r>
            <a:r>
              <a:rPr lang="zh-TW" altLang="en-US" dirty="0"/>
              <a:t>輸入法功能。</a:t>
            </a:r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迪沃回覆：不建議做瀏覽器，但沒做瀏覽器目前無法確認畫面在手錶上是正確的。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dirty="0">
                <a:solidFill>
                  <a:srgbClr val="0070C0"/>
                </a:solidFill>
              </a:rPr>
              <a:t>請</a:t>
            </a:r>
            <a:r>
              <a:rPr lang="en-US" altLang="zh-TW" dirty="0" err="1">
                <a:solidFill>
                  <a:srgbClr val="0070C0"/>
                </a:solidFill>
              </a:rPr>
              <a:t>Ziv</a:t>
            </a:r>
            <a:r>
              <a:rPr lang="zh-TW" altLang="en-US" dirty="0">
                <a:solidFill>
                  <a:srgbClr val="0070C0"/>
                </a:solidFill>
              </a:rPr>
              <a:t>協助確認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70C0"/>
                </a:solidFill>
              </a:rPr>
              <a:t>給海棠的錶，需要確認他們可以把畫面在手錶上預覽。</a:t>
            </a:r>
            <a:endParaRPr lang="en-US" altLang="zh-TW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手錶滑動手勢定義，例如：</a:t>
            </a:r>
            <a:r>
              <a:rPr lang="zh-TW" altLang="en-US" dirty="0">
                <a:solidFill>
                  <a:srgbClr val="0070C0"/>
                </a:solidFill>
              </a:rPr>
              <a:t>回上一頁、回首頁的手勢</a:t>
            </a:r>
            <a:r>
              <a:rPr lang="zh-TW" altLang="en-US" dirty="0"/>
              <a:t>，定義完畢後通知海棠， 將手勢也做進</a:t>
            </a:r>
            <a:r>
              <a:rPr lang="en-US" altLang="zh-TW" dirty="0"/>
              <a:t>App</a:t>
            </a:r>
            <a:r>
              <a:rPr lang="zh-TW" altLang="en-US" dirty="0"/>
              <a:t>中。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高配版手錶進行。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999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677</Words>
  <Application>Microsoft Macintosh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Geneva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Alvie Huang</dc:creator>
  <cp:lastModifiedBy>Alvie Huang</cp:lastModifiedBy>
  <cp:revision>18</cp:revision>
  <dcterms:created xsi:type="dcterms:W3CDTF">2020-12-27T15:45:10Z</dcterms:created>
  <dcterms:modified xsi:type="dcterms:W3CDTF">2020-12-27T23:55:21Z</dcterms:modified>
</cp:coreProperties>
</file>