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4"/>
    <p:restoredTop sz="94656"/>
  </p:normalViewPr>
  <p:slideViewPr>
    <p:cSldViewPr snapToGrid="0" snapToObjects="1">
      <p:cViewPr varScale="1">
        <p:scale>
          <a:sx n="101" d="100"/>
          <a:sy n="10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DDC6E-D1F8-6F42-B2ED-B1CA71E5D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FC126-4115-9F4A-AE49-2EA762B2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B8B02-9D90-A04B-A40C-0E6320FA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4C2BE-7B12-F144-B579-EF0A773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9B2C-D922-104D-A21C-67C9819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D1A6-F796-9B49-841C-1F197DD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224E6-C71C-4D4C-9E31-7EC7083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6A86A-3905-4A48-B319-86455273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051B-4F89-2C4F-8BE7-C86C6860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20139-CDFD-4E43-96B2-61566F1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D2CD10-3BBB-D948-AC01-796000072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66975-C833-F34E-A508-A4CF3F5E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40DD1-F0F5-F44D-9246-E5EF0A17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5E55A-04C4-AB4F-9CD6-D56953D1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8A961-0D91-0F41-BE4C-6562A3DD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63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87FE-F6CA-8949-8454-44B68047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FBF1-7241-274F-B74B-2435D531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4328A-284F-9042-87F5-33A3EAAA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D826-B5ED-0348-8968-2A09BFA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7A045-FC39-264A-91D8-D80CA5AD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91AAF-E276-D546-80A0-AA2B301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F614C-CBA5-E044-A657-F13F5D4B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C4721-F937-E34A-BFA1-C43B312A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1B63E-05FB-DC48-BC48-89816A48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3D749-1A1C-4949-B06D-F1DEACA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8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5167-8107-A14C-80F9-09368B0E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D9447-08A3-2A4B-96CC-1C6745B67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14123-9604-8C40-81D3-A30BE3B6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A8AF1-2C95-C048-92B3-9284C6F3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0F70B-FBB1-CE45-A708-C8E08E5A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77424-E5DA-384F-BA96-77AD7A0D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64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D9176-DBFC-F34A-B3D9-564FDB1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EA00C-B507-6141-874D-869257D5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1B14B-608C-0E4E-ACD2-53E4E736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23098-970D-A44A-889D-FB80E3B8C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7F2F95-1956-4448-B758-FC87B5EC4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5D171E-36E6-C241-A9DE-08C58EAA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296464-1F66-4647-824D-AA3CFEF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3C556A-4990-EA47-9387-C8E1B5EE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05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92AA-F282-A344-9B70-724B8CDE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9739B-AB77-7243-9E49-CC4172F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C48E5-338D-D048-91BF-1FB00FFB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00544-8C09-F546-B4B5-22A14E61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5A2A7-7F16-4E41-A098-3757498F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85C31-27F9-E545-B389-0A72E666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987F4-126E-214E-AB54-D04FE83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3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8395B-98D1-124B-82F2-A86902E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7C6D2-5396-F943-8377-F87F2724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6FDB6-C206-D04B-B219-66A85156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E38F2-0CF4-5C4B-AF0C-1D55245E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02F8E-6F59-C046-A0EE-DCEA5B5C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32F5A-D156-3B4C-881A-8919E2D9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00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78B4-715E-7A49-8343-0F7E8D3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B9C2F-9029-4B47-8495-77F91535B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CD7B4-D31E-A348-A015-739B7B57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D1996-1535-DC4F-821F-13BDA76F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6C648-846D-A746-9404-2088FB1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75BBE-2C6D-2243-B5F9-A6A109A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1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5712D-A9B1-D54D-B583-2594A52D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7FF8F-7514-014F-8489-45E52830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0DBEC-1D4A-B546-AD36-1D24DDB93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0AF0-D3EE-4343-9F3B-28C0F50D46A8}" type="datetimeFigureOut">
              <a:rPr kumimoji="1" lang="zh-CN" altLang="en-US" smtClean="0"/>
              <a:t>2018/11/1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6520-E350-B147-B666-B43E14F49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706E5-6661-3F41-80FB-A07DF69A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6F2F-1B13-1D4E-BB4A-53F3FC1F0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7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429194-3A78-DF45-B410-18CC285383C2}"/>
              </a:ext>
            </a:extLst>
          </p:cNvPr>
          <p:cNvGrpSpPr/>
          <p:nvPr/>
        </p:nvGrpSpPr>
        <p:grpSpPr>
          <a:xfrm>
            <a:off x="1476724" y="1985624"/>
            <a:ext cx="2208276" cy="4073777"/>
            <a:chOff x="1601410" y="1692322"/>
            <a:chExt cx="2208276" cy="407377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9C6E2A-0AF7-0145-87FD-1FBBCF4FED60}"/>
                </a:ext>
              </a:extLst>
            </p:cNvPr>
            <p:cNvSpPr/>
            <p:nvPr/>
          </p:nvSpPr>
          <p:spPr>
            <a:xfrm>
              <a:off x="1602889" y="1692322"/>
              <a:ext cx="2205318" cy="4073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A50CD5-B62D-1C4D-8FD6-24608D551626}"/>
                </a:ext>
              </a:extLst>
            </p:cNvPr>
            <p:cNvSpPr/>
            <p:nvPr/>
          </p:nvSpPr>
          <p:spPr>
            <a:xfrm>
              <a:off x="1602886" y="1697701"/>
              <a:ext cx="2205318" cy="50560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Headers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8288477-2959-C54E-8704-304EF3DF6D87}"/>
                </a:ext>
              </a:extLst>
            </p:cNvPr>
            <p:cNvSpPr/>
            <p:nvPr/>
          </p:nvSpPr>
          <p:spPr>
            <a:xfrm>
              <a:off x="1602886" y="2215819"/>
              <a:ext cx="2205318" cy="50560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Load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commands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0D92D3-F389-BF41-8879-80838659F5CC}"/>
                </a:ext>
              </a:extLst>
            </p:cNvPr>
            <p:cNvSpPr/>
            <p:nvPr/>
          </p:nvSpPr>
          <p:spPr>
            <a:xfrm>
              <a:off x="1602886" y="3611615"/>
              <a:ext cx="2205318" cy="4986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__DATA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B13363-D2EC-5846-AC74-8FAF56D16047}"/>
                </a:ext>
              </a:extLst>
            </p:cNvPr>
            <p:cNvSpPr/>
            <p:nvPr/>
          </p:nvSpPr>
          <p:spPr>
            <a:xfrm>
              <a:off x="1602887" y="2718733"/>
              <a:ext cx="2205317" cy="8841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__TEXT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8ED3F64-DDB7-844B-9EF9-4FD9877BAFE1}"/>
                </a:ext>
              </a:extLst>
            </p:cNvPr>
            <p:cNvSpPr/>
            <p:nvPr/>
          </p:nvSpPr>
          <p:spPr>
            <a:xfrm>
              <a:off x="1602887" y="4503964"/>
              <a:ext cx="2205317" cy="4725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A09138-895B-BA41-9B5F-256BD990682C}"/>
                </a:ext>
              </a:extLst>
            </p:cNvPr>
            <p:cNvSpPr/>
            <p:nvPr/>
          </p:nvSpPr>
          <p:spPr>
            <a:xfrm>
              <a:off x="1602888" y="5435287"/>
              <a:ext cx="2205317" cy="32005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3119B8-9ED6-7742-BC26-408BD3506B04}"/>
                </a:ext>
              </a:extLst>
            </p:cNvPr>
            <p:cNvSpPr/>
            <p:nvPr/>
          </p:nvSpPr>
          <p:spPr>
            <a:xfrm>
              <a:off x="1602886" y="4105812"/>
              <a:ext cx="2206800" cy="38727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__</a:t>
              </a:r>
              <a:r>
                <a:rPr kumimoji="1" lang="en-US" altLang="zh-CN" dirty="0"/>
                <a:t>LINKEDIT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7858B6-ADA2-644A-B4D4-F75CA3AD424A}"/>
                </a:ext>
              </a:extLst>
            </p:cNvPr>
            <p:cNvSpPr/>
            <p:nvPr/>
          </p:nvSpPr>
          <p:spPr>
            <a:xfrm>
              <a:off x="1601410" y="4987281"/>
              <a:ext cx="2205317" cy="4480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Symbol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Table</a:t>
              </a:r>
              <a:endParaRPr kumimoji="1"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683078D-F64B-FE46-83B6-F08607A86717}"/>
              </a:ext>
            </a:extLst>
          </p:cNvPr>
          <p:cNvGrpSpPr/>
          <p:nvPr/>
        </p:nvGrpSpPr>
        <p:grpSpPr>
          <a:xfrm>
            <a:off x="158007" y="3006778"/>
            <a:ext cx="1206769" cy="872734"/>
            <a:chOff x="158007" y="3006778"/>
            <a:chExt cx="1206769" cy="872734"/>
          </a:xfrm>
        </p:grpSpPr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1FEC667C-F3DF-D044-829B-D42D3DDA3E49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6" y="3006778"/>
              <a:ext cx="0" cy="87273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F677379-5363-C840-9271-C86755F3FE67}"/>
                </a:ext>
              </a:extLst>
            </p:cNvPr>
            <p:cNvSpPr/>
            <p:nvPr/>
          </p:nvSpPr>
          <p:spPr>
            <a:xfrm>
              <a:off x="158007" y="3289812"/>
              <a:ext cx="1143065" cy="2952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sz="1600" dirty="0">
                  <a:solidFill>
                    <a:srgbClr val="FF0000"/>
                  </a:solidFill>
                </a:rPr>
                <a:t>0x3910000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30D4DAD-BA8D-6044-9B37-358A9157546E}"/>
              </a:ext>
            </a:extLst>
          </p:cNvPr>
          <p:cNvGrpSpPr/>
          <p:nvPr/>
        </p:nvGrpSpPr>
        <p:grpSpPr>
          <a:xfrm>
            <a:off x="171821" y="3879512"/>
            <a:ext cx="1192955" cy="519602"/>
            <a:chOff x="171821" y="3006778"/>
            <a:chExt cx="1192955" cy="519602"/>
          </a:xfrm>
        </p:grpSpPr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6CB8BCBF-35C5-7249-A0D7-75748B85FC9B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6" y="3006778"/>
              <a:ext cx="0" cy="51960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551F669-AB39-1940-B58F-B6EAB0E42C02}"/>
                </a:ext>
              </a:extLst>
            </p:cNvPr>
            <p:cNvSpPr/>
            <p:nvPr/>
          </p:nvSpPr>
          <p:spPr>
            <a:xfrm>
              <a:off x="171821" y="3133883"/>
              <a:ext cx="1143065" cy="2780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sz="1600" dirty="0">
                  <a:solidFill>
                    <a:srgbClr val="FF0000"/>
                  </a:solidFill>
                </a:rPr>
                <a:t>0xCA8000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97E92-FA88-5F40-A9E2-956891BB0BA6}"/>
              </a:ext>
            </a:extLst>
          </p:cNvPr>
          <p:cNvCxnSpPr>
            <a:cxnSpLocks/>
          </p:cNvCxnSpPr>
          <p:nvPr/>
        </p:nvCxnSpPr>
        <p:spPr>
          <a:xfrm>
            <a:off x="3682041" y="3879512"/>
            <a:ext cx="418910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F85DE15-2011-BB4C-8D92-A63379E31582}"/>
              </a:ext>
            </a:extLst>
          </p:cNvPr>
          <p:cNvCxnSpPr>
            <a:cxnSpLocks/>
          </p:cNvCxnSpPr>
          <p:nvPr/>
        </p:nvCxnSpPr>
        <p:spPr>
          <a:xfrm>
            <a:off x="3682041" y="4373708"/>
            <a:ext cx="4136242" cy="1425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14E7BC1-F975-874C-A1B0-84AA232ABF85}"/>
              </a:ext>
            </a:extLst>
          </p:cNvPr>
          <p:cNvCxnSpPr>
            <a:cxnSpLocks/>
          </p:cNvCxnSpPr>
          <p:nvPr/>
        </p:nvCxnSpPr>
        <p:spPr>
          <a:xfrm flipH="1">
            <a:off x="3695690" y="3014730"/>
            <a:ext cx="1040062" cy="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001E7A2F-D497-BB4F-A510-86A3B9826A64}"/>
              </a:ext>
            </a:extLst>
          </p:cNvPr>
          <p:cNvSpPr/>
          <p:nvPr/>
        </p:nvSpPr>
        <p:spPr>
          <a:xfrm>
            <a:off x="3796941" y="2668936"/>
            <a:ext cx="821720" cy="238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rgbClr val="FF0000"/>
                </a:solidFill>
              </a:rPr>
              <a:t>0x0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8FF9AD1-A008-624E-8C30-1B698D0ACCE5}"/>
              </a:ext>
            </a:extLst>
          </p:cNvPr>
          <p:cNvGrpSpPr/>
          <p:nvPr/>
        </p:nvGrpSpPr>
        <p:grpSpPr>
          <a:xfrm>
            <a:off x="5971130" y="933305"/>
            <a:ext cx="5789070" cy="5115338"/>
            <a:chOff x="4952490" y="931921"/>
            <a:chExt cx="5789070" cy="5115338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BCB8A2F-34E5-8541-BB36-BC7EF945641F}"/>
                </a:ext>
              </a:extLst>
            </p:cNvPr>
            <p:cNvGrpSpPr/>
            <p:nvPr/>
          </p:nvGrpSpPr>
          <p:grpSpPr>
            <a:xfrm>
              <a:off x="6863201" y="931921"/>
              <a:ext cx="3878359" cy="5115338"/>
              <a:chOff x="4952514" y="927375"/>
              <a:chExt cx="3878359" cy="5115338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CA1F43DC-E96F-CE47-9F3F-78D6C7DE741E}"/>
                  </a:ext>
                </a:extLst>
              </p:cNvPr>
              <p:cNvGrpSpPr/>
              <p:nvPr/>
            </p:nvGrpSpPr>
            <p:grpSpPr>
              <a:xfrm>
                <a:off x="4952514" y="927375"/>
                <a:ext cx="2218966" cy="5115338"/>
                <a:chOff x="4952514" y="927375"/>
                <a:chExt cx="2218966" cy="5115338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5F0B0769-9443-5941-B821-E8CF60FDDC52}"/>
                    </a:ext>
                  </a:extLst>
                </p:cNvPr>
                <p:cNvGrpSpPr/>
                <p:nvPr/>
              </p:nvGrpSpPr>
              <p:grpSpPr>
                <a:xfrm>
                  <a:off x="4952514" y="927375"/>
                  <a:ext cx="2208277" cy="5115338"/>
                  <a:chOff x="1601409" y="650762"/>
                  <a:chExt cx="2208277" cy="5115338"/>
                </a:xfrm>
              </p:grpSpPr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3F7B8E14-0D08-F945-9B0F-2B8DDA2E5985}"/>
                      </a:ext>
                    </a:extLst>
                  </p:cNvPr>
                  <p:cNvSpPr/>
                  <p:nvPr/>
                </p:nvSpPr>
                <p:spPr>
                  <a:xfrm>
                    <a:off x="1602889" y="650762"/>
                    <a:ext cx="2205318" cy="5115338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83964FA-B38D-3A4F-AF9D-5A9127BD1A18}"/>
                      </a:ext>
                    </a:extLst>
                  </p:cNvPr>
                  <p:cNvSpPr/>
                  <p:nvPr/>
                </p:nvSpPr>
                <p:spPr>
                  <a:xfrm>
                    <a:off x="1601409" y="1697996"/>
                    <a:ext cx="2205318" cy="52071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Headers</a:t>
                    </a:r>
                    <a:endParaRPr kumimoji="1" lang="zh-CN" altLang="en-US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6DECFD2-753B-C643-BB1D-6BAE34DD90F5}"/>
                      </a:ext>
                    </a:extLst>
                  </p:cNvPr>
                  <p:cNvSpPr/>
                  <p:nvPr/>
                </p:nvSpPr>
                <p:spPr>
                  <a:xfrm>
                    <a:off x="1602886" y="2215819"/>
                    <a:ext cx="2205318" cy="505609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Load</a:t>
                    </a:r>
                    <a:r>
                      <a:rPr kumimoji="1" lang="zh-CN" altLang="en-US" dirty="0"/>
                      <a:t> </a:t>
                    </a:r>
                    <a:r>
                      <a:rPr kumimoji="1" lang="en-US" altLang="zh-CN" dirty="0"/>
                      <a:t>commands</a:t>
                    </a:r>
                    <a:endParaRPr kumimoji="1" lang="zh-CN" altLang="en-US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F21554BF-D192-AE49-9845-69CB495470E8}"/>
                      </a:ext>
                    </a:extLst>
                  </p:cNvPr>
                  <p:cNvSpPr/>
                  <p:nvPr/>
                </p:nvSpPr>
                <p:spPr>
                  <a:xfrm>
                    <a:off x="1602886" y="3611615"/>
                    <a:ext cx="2205318" cy="63067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__DATA</a:t>
                    </a:r>
                    <a:endParaRPr kumimoji="1" lang="zh-CN" altLang="en-US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55BD875B-25FA-BF4A-B6D4-5773570171B1}"/>
                      </a:ext>
                    </a:extLst>
                  </p:cNvPr>
                  <p:cNvSpPr/>
                  <p:nvPr/>
                </p:nvSpPr>
                <p:spPr>
                  <a:xfrm>
                    <a:off x="1602887" y="2718733"/>
                    <a:ext cx="2205317" cy="88416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__TEXT</a:t>
                    </a:r>
                    <a:endParaRPr kumimoji="1" lang="zh-CN" altLang="en-US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7BA1CCB5-1EFF-6F45-9E0D-53E6DD1DBA37}"/>
                      </a:ext>
                    </a:extLst>
                  </p:cNvPr>
                  <p:cNvSpPr/>
                  <p:nvPr/>
                </p:nvSpPr>
                <p:spPr>
                  <a:xfrm>
                    <a:off x="1602887" y="4638890"/>
                    <a:ext cx="2205317" cy="33763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……</a:t>
                    </a:r>
                    <a:endParaRPr kumimoji="1" lang="zh-CN" altLang="en-US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1CA5FCE-5853-8C4C-AA95-FA34013A908E}"/>
                      </a:ext>
                    </a:extLst>
                  </p:cNvPr>
                  <p:cNvSpPr/>
                  <p:nvPr/>
                </p:nvSpPr>
                <p:spPr>
                  <a:xfrm>
                    <a:off x="1602888" y="5435287"/>
                    <a:ext cx="2205317" cy="32005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……</a:t>
                    </a:r>
                    <a:endParaRPr kumimoji="1" lang="zh-CN" altLang="en-US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CE79117-00DB-0244-A796-582C6802E1A4}"/>
                      </a:ext>
                    </a:extLst>
                  </p:cNvPr>
                  <p:cNvSpPr/>
                  <p:nvPr/>
                </p:nvSpPr>
                <p:spPr>
                  <a:xfrm>
                    <a:off x="1602886" y="4242292"/>
                    <a:ext cx="2206800" cy="3872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/>
                      <a:t>__</a:t>
                    </a:r>
                    <a:r>
                      <a:rPr kumimoji="1" lang="en-US" altLang="zh-CN" dirty="0"/>
                      <a:t>LINKEDIT</a:t>
                    </a:r>
                    <a:endParaRPr kumimoji="1" lang="zh-CN" altLang="en-US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F0404176-DBB7-4045-9B9D-713F433A9893}"/>
                      </a:ext>
                    </a:extLst>
                  </p:cNvPr>
                  <p:cNvSpPr/>
                  <p:nvPr/>
                </p:nvSpPr>
                <p:spPr>
                  <a:xfrm>
                    <a:off x="1601410" y="4987281"/>
                    <a:ext cx="2205317" cy="448005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Symbol</a:t>
                    </a:r>
                    <a:r>
                      <a:rPr kumimoji="1" lang="zh-CN" altLang="en-US" dirty="0"/>
                      <a:t> </a:t>
                    </a:r>
                    <a:r>
                      <a:rPr kumimoji="1" lang="en-US" altLang="zh-CN" dirty="0"/>
                      <a:t>Table</a:t>
                    </a:r>
                    <a:endParaRPr kumimoji="1" lang="zh-CN" altLang="en-US" dirty="0"/>
                  </a:p>
                </p:txBody>
              </p:sp>
            </p:grp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F2954E6-19B8-3E48-AC54-61A54705B219}"/>
                    </a:ext>
                  </a:extLst>
                </p:cNvPr>
                <p:cNvSpPr/>
                <p:nvPr/>
              </p:nvSpPr>
              <p:spPr>
                <a:xfrm>
                  <a:off x="4957753" y="952709"/>
                  <a:ext cx="2213727" cy="2031877"/>
                </a:xfrm>
                <a:prstGeom prst="rect">
                  <a:avLst/>
                </a:prstGeom>
                <a:solidFill>
                  <a:schemeClr val="accent2">
                    <a:alpha val="76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bg1"/>
                      </a:solidFill>
                    </a:rPr>
                    <a:t>__PAGEZERO</a:t>
                  </a:r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392328CC-81C5-9547-A40D-D0E55FF9C666}"/>
                  </a:ext>
                </a:extLst>
              </p:cNvPr>
              <p:cNvGrpSpPr/>
              <p:nvPr/>
            </p:nvGrpSpPr>
            <p:grpSpPr>
              <a:xfrm>
                <a:off x="7275844" y="3902400"/>
                <a:ext cx="1273252" cy="501152"/>
                <a:chOff x="-55278" y="2747989"/>
                <a:chExt cx="1273252" cy="501152"/>
              </a:xfrm>
            </p:grpSpPr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08F319A0-8498-2144-84F8-2AFF1F25D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5278" y="2747989"/>
                  <a:ext cx="743" cy="50115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C45E68B-0848-2946-8ECB-3E9F3CAC7639}"/>
                    </a:ext>
                  </a:extLst>
                </p:cNvPr>
                <p:cNvSpPr/>
                <p:nvPr/>
              </p:nvSpPr>
              <p:spPr>
                <a:xfrm>
                  <a:off x="74909" y="2852206"/>
                  <a:ext cx="1143065" cy="29523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sz="1600" dirty="0">
                      <a:solidFill>
                        <a:srgbClr val="FF0000"/>
                      </a:solidFill>
                    </a:rPr>
                    <a:t>0xD48000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0DB99CD3-6D77-2D48-998C-6B937DBD98D1}"/>
                  </a:ext>
                </a:extLst>
              </p:cNvPr>
              <p:cNvGrpSpPr/>
              <p:nvPr/>
            </p:nvGrpSpPr>
            <p:grpSpPr>
              <a:xfrm>
                <a:off x="7276587" y="3049379"/>
                <a:ext cx="1272509" cy="872734"/>
                <a:chOff x="28563" y="3007480"/>
                <a:chExt cx="1272509" cy="872734"/>
              </a:xfrm>
            </p:grpSpPr>
            <p:cxnSp>
              <p:nvCxnSpPr>
                <p:cNvPr id="82" name="直线箭头连接符 81">
                  <a:extLst>
                    <a:ext uri="{FF2B5EF4-FFF2-40B4-BE49-F238E27FC236}">
                      <a16:creationId xmlns:a16="http://schemas.microsoft.com/office/drawing/2014/main" id="{FF620BED-51AC-D140-9138-210AFA47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63" y="3007480"/>
                  <a:ext cx="0" cy="87273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D68DD83-710B-E246-AACD-934F36EDB3C1}"/>
                    </a:ext>
                  </a:extLst>
                </p:cNvPr>
                <p:cNvSpPr/>
                <p:nvPr/>
              </p:nvSpPr>
              <p:spPr>
                <a:xfrm>
                  <a:off x="158007" y="3289812"/>
                  <a:ext cx="1143065" cy="29523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sz="1600" dirty="0">
                      <a:solidFill>
                        <a:srgbClr val="FF0000"/>
                      </a:solidFill>
                    </a:rPr>
                    <a:t>0x3910000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C3D029C5-DDDA-5648-87A2-05BD7BB6CEB5}"/>
                  </a:ext>
                </a:extLst>
              </p:cNvPr>
              <p:cNvGrpSpPr/>
              <p:nvPr/>
            </p:nvGrpSpPr>
            <p:grpSpPr>
              <a:xfrm>
                <a:off x="7275844" y="952710"/>
                <a:ext cx="1555029" cy="2031876"/>
                <a:chOff x="28563" y="3007480"/>
                <a:chExt cx="1555029" cy="2031876"/>
              </a:xfrm>
            </p:grpSpPr>
            <p:cxnSp>
              <p:nvCxnSpPr>
                <p:cNvPr id="91" name="直线箭头连接符 90">
                  <a:extLst>
                    <a:ext uri="{FF2B5EF4-FFF2-40B4-BE49-F238E27FC236}">
                      <a16:creationId xmlns:a16="http://schemas.microsoft.com/office/drawing/2014/main" id="{2CB1B9AA-D460-AE46-9E32-7A083122F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63" y="3007480"/>
                  <a:ext cx="0" cy="203187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41687202-8051-D948-BFDC-377BE282B743}"/>
                    </a:ext>
                  </a:extLst>
                </p:cNvPr>
                <p:cNvSpPr/>
                <p:nvPr/>
              </p:nvSpPr>
              <p:spPr>
                <a:xfrm>
                  <a:off x="132928" y="4029379"/>
                  <a:ext cx="1450664" cy="2419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dirty="0">
                      <a:solidFill>
                        <a:srgbClr val="FF0000"/>
                      </a:solidFill>
                    </a:rPr>
                    <a:t>0x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1000000</a:t>
                  </a:r>
                  <a:r>
                    <a:rPr lang="en" altLang="zh-CN" dirty="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FB6A622-B883-9A49-9618-6A2E0060F3C2}"/>
                </a:ext>
              </a:extLst>
            </p:cNvPr>
            <p:cNvSpPr/>
            <p:nvPr/>
          </p:nvSpPr>
          <p:spPr>
            <a:xfrm>
              <a:off x="5268036" y="2668936"/>
              <a:ext cx="1531607" cy="2431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rgbClr val="FF0000"/>
                  </a:solidFill>
                </a:rPr>
                <a:t>0x100000000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17695B36-D38E-B84A-A37B-AD10766E4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2490" y="2989326"/>
              <a:ext cx="1900020" cy="105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14A6FA2A-E8C4-7D40-BC66-C88920AE57CB}"/>
              </a:ext>
            </a:extLst>
          </p:cNvPr>
          <p:cNvCxnSpPr/>
          <p:nvPr/>
        </p:nvCxnSpPr>
        <p:spPr>
          <a:xfrm>
            <a:off x="5699572" y="442949"/>
            <a:ext cx="0" cy="5895646"/>
          </a:xfrm>
          <a:prstGeom prst="line">
            <a:avLst/>
          </a:prstGeom>
          <a:ln w="317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箭头 117">
            <a:extLst>
              <a:ext uri="{FF2B5EF4-FFF2-40B4-BE49-F238E27FC236}">
                <a16:creationId xmlns:a16="http://schemas.microsoft.com/office/drawing/2014/main" id="{6DF02ED5-821F-0842-B6F3-96BB7061E19D}"/>
              </a:ext>
            </a:extLst>
          </p:cNvPr>
          <p:cNvSpPr/>
          <p:nvPr/>
        </p:nvSpPr>
        <p:spPr>
          <a:xfrm>
            <a:off x="3834893" y="5717828"/>
            <a:ext cx="3929674" cy="465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装载进内存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01F560B-7A9A-FC4C-8109-446027DD7878}"/>
              </a:ext>
            </a:extLst>
          </p:cNvPr>
          <p:cNvSpPr/>
          <p:nvPr/>
        </p:nvSpPr>
        <p:spPr>
          <a:xfrm>
            <a:off x="6910470" y="652620"/>
            <a:ext cx="904544" cy="192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rgbClr val="FF0000"/>
                </a:solidFill>
              </a:rPr>
              <a:t>0x0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209C7D2C-2B12-284B-A8D0-B24613107433}"/>
              </a:ext>
            </a:extLst>
          </p:cNvPr>
          <p:cNvCxnSpPr>
            <a:cxnSpLocks/>
          </p:cNvCxnSpPr>
          <p:nvPr/>
        </p:nvCxnSpPr>
        <p:spPr>
          <a:xfrm flipV="1">
            <a:off x="6723595" y="922768"/>
            <a:ext cx="1144286" cy="10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AB2C0BF0-CC5A-C54C-873E-66C8F102E98C}"/>
              </a:ext>
            </a:extLst>
          </p:cNvPr>
          <p:cNvSpPr/>
          <p:nvPr/>
        </p:nvSpPr>
        <p:spPr>
          <a:xfrm>
            <a:off x="1726492" y="6309689"/>
            <a:ext cx="1528549" cy="33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Mach-O</a:t>
            </a:r>
            <a:endParaRPr kumimoji="1"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D17C823-E2D0-F049-A451-0078744BE3CC}"/>
              </a:ext>
            </a:extLst>
          </p:cNvPr>
          <p:cNvSpPr/>
          <p:nvPr/>
        </p:nvSpPr>
        <p:spPr>
          <a:xfrm>
            <a:off x="8229668" y="6338595"/>
            <a:ext cx="1528549" cy="33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9070E8F-0609-CE4E-A1BF-142D963BDE4B}"/>
              </a:ext>
            </a:extLst>
          </p:cNvPr>
          <p:cNvSpPr/>
          <p:nvPr/>
        </p:nvSpPr>
        <p:spPr>
          <a:xfrm>
            <a:off x="4846397" y="749081"/>
            <a:ext cx="1683934" cy="4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未使用</a:t>
            </a:r>
            <a:r>
              <a:rPr kumimoji="1" lang="en-US" altLang="zh-CN" sz="2000" dirty="0"/>
              <a:t>ASLR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1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4DE725-AE72-8648-B30B-7660CC2BE11A}"/>
              </a:ext>
            </a:extLst>
          </p:cNvPr>
          <p:cNvGrpSpPr/>
          <p:nvPr/>
        </p:nvGrpSpPr>
        <p:grpSpPr>
          <a:xfrm>
            <a:off x="1476724" y="1985624"/>
            <a:ext cx="2208276" cy="4073777"/>
            <a:chOff x="1601410" y="1692322"/>
            <a:chExt cx="2208276" cy="40737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33FC192-402A-1540-A7C7-AAA0129B7C90}"/>
                </a:ext>
              </a:extLst>
            </p:cNvPr>
            <p:cNvSpPr/>
            <p:nvPr/>
          </p:nvSpPr>
          <p:spPr>
            <a:xfrm>
              <a:off x="1602889" y="1692322"/>
              <a:ext cx="2205318" cy="4073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473EEC-366B-5D48-80D3-A5451275A49D}"/>
                </a:ext>
              </a:extLst>
            </p:cNvPr>
            <p:cNvSpPr/>
            <p:nvPr/>
          </p:nvSpPr>
          <p:spPr>
            <a:xfrm>
              <a:off x="1602886" y="1697701"/>
              <a:ext cx="2205318" cy="50560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Headers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AFC55A-B03A-EE47-A3CD-B9554B8932D8}"/>
                </a:ext>
              </a:extLst>
            </p:cNvPr>
            <p:cNvSpPr/>
            <p:nvPr/>
          </p:nvSpPr>
          <p:spPr>
            <a:xfrm>
              <a:off x="1602886" y="2215819"/>
              <a:ext cx="2205318" cy="50560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Load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commands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A1CCD9-460F-714D-A8C0-96D06449A2D9}"/>
                </a:ext>
              </a:extLst>
            </p:cNvPr>
            <p:cNvSpPr/>
            <p:nvPr/>
          </p:nvSpPr>
          <p:spPr>
            <a:xfrm>
              <a:off x="1602886" y="3611615"/>
              <a:ext cx="2205318" cy="4986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__DATA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9FA75A-1361-6E4B-A300-3AFC8502BFE1}"/>
                </a:ext>
              </a:extLst>
            </p:cNvPr>
            <p:cNvSpPr/>
            <p:nvPr/>
          </p:nvSpPr>
          <p:spPr>
            <a:xfrm>
              <a:off x="1602887" y="2718733"/>
              <a:ext cx="2205317" cy="8841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__TEXT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6F3929-7A3C-194A-BF6F-3A18A35DD9F0}"/>
                </a:ext>
              </a:extLst>
            </p:cNvPr>
            <p:cNvSpPr/>
            <p:nvPr/>
          </p:nvSpPr>
          <p:spPr>
            <a:xfrm>
              <a:off x="1602887" y="4503964"/>
              <a:ext cx="2205317" cy="4725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322005-822A-8D4D-8ADA-4BE2A95FC85E}"/>
                </a:ext>
              </a:extLst>
            </p:cNvPr>
            <p:cNvSpPr/>
            <p:nvPr/>
          </p:nvSpPr>
          <p:spPr>
            <a:xfrm>
              <a:off x="1602888" y="5435287"/>
              <a:ext cx="2205317" cy="32005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2CF05E-03CE-B746-BCC5-ED0B1FC730FA}"/>
                </a:ext>
              </a:extLst>
            </p:cNvPr>
            <p:cNvSpPr/>
            <p:nvPr/>
          </p:nvSpPr>
          <p:spPr>
            <a:xfrm>
              <a:off x="1602886" y="4105812"/>
              <a:ext cx="2206800" cy="38727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__</a:t>
              </a:r>
              <a:r>
                <a:rPr kumimoji="1" lang="en-US" altLang="zh-CN" dirty="0"/>
                <a:t>LINKEDIT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DC1351-6317-A94D-930D-FB4007C652FC}"/>
                </a:ext>
              </a:extLst>
            </p:cNvPr>
            <p:cNvSpPr/>
            <p:nvPr/>
          </p:nvSpPr>
          <p:spPr>
            <a:xfrm>
              <a:off x="1601410" y="4987281"/>
              <a:ext cx="2205317" cy="4480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Symbol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Table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2DF26D-CAFD-A247-86D1-2C6C7EB499B1}"/>
              </a:ext>
            </a:extLst>
          </p:cNvPr>
          <p:cNvGrpSpPr/>
          <p:nvPr/>
        </p:nvGrpSpPr>
        <p:grpSpPr>
          <a:xfrm>
            <a:off x="158007" y="3006778"/>
            <a:ext cx="1206769" cy="872734"/>
            <a:chOff x="158007" y="3006778"/>
            <a:chExt cx="1206769" cy="872734"/>
          </a:xfrm>
        </p:grpSpPr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26D9BA4-94C3-3F46-96A1-4413314DF510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6" y="3006778"/>
              <a:ext cx="0" cy="87273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A7096F-F155-4744-A809-02BFEB0209F2}"/>
                </a:ext>
              </a:extLst>
            </p:cNvPr>
            <p:cNvSpPr/>
            <p:nvPr/>
          </p:nvSpPr>
          <p:spPr>
            <a:xfrm>
              <a:off x="158007" y="3289812"/>
              <a:ext cx="1143065" cy="2952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sz="1600" dirty="0">
                  <a:solidFill>
                    <a:srgbClr val="FF0000"/>
                  </a:solidFill>
                </a:rPr>
                <a:t>0x3910000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AB9D01-D258-E74A-B6A6-7AA34ED419BD}"/>
              </a:ext>
            </a:extLst>
          </p:cNvPr>
          <p:cNvGrpSpPr/>
          <p:nvPr/>
        </p:nvGrpSpPr>
        <p:grpSpPr>
          <a:xfrm>
            <a:off x="171821" y="3879512"/>
            <a:ext cx="1192955" cy="519602"/>
            <a:chOff x="171821" y="3006778"/>
            <a:chExt cx="1192955" cy="519602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7869674-A136-1C40-B673-774609A88A20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6" y="3006778"/>
              <a:ext cx="0" cy="51960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CC663-D2B0-2746-92CF-C30D08EBF7C7}"/>
                </a:ext>
              </a:extLst>
            </p:cNvPr>
            <p:cNvSpPr/>
            <p:nvPr/>
          </p:nvSpPr>
          <p:spPr>
            <a:xfrm>
              <a:off x="171821" y="3133883"/>
              <a:ext cx="1143065" cy="2780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sz="1600" dirty="0">
                  <a:solidFill>
                    <a:srgbClr val="FF0000"/>
                  </a:solidFill>
                </a:rPr>
                <a:t>0xCA8000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133F21C-1D5A-804F-AA58-193E3C9E63D5}"/>
              </a:ext>
            </a:extLst>
          </p:cNvPr>
          <p:cNvCxnSpPr>
            <a:cxnSpLocks/>
          </p:cNvCxnSpPr>
          <p:nvPr/>
        </p:nvCxnSpPr>
        <p:spPr>
          <a:xfrm>
            <a:off x="3682041" y="3879512"/>
            <a:ext cx="418910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A4010B2-491E-1747-AFAC-57A6A3AF420A}"/>
              </a:ext>
            </a:extLst>
          </p:cNvPr>
          <p:cNvCxnSpPr>
            <a:cxnSpLocks/>
          </p:cNvCxnSpPr>
          <p:nvPr/>
        </p:nvCxnSpPr>
        <p:spPr>
          <a:xfrm>
            <a:off x="3682041" y="4373708"/>
            <a:ext cx="4136242" cy="1425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27327F1-5CB1-5F4E-8D42-948A9C892C82}"/>
              </a:ext>
            </a:extLst>
          </p:cNvPr>
          <p:cNvCxnSpPr>
            <a:cxnSpLocks/>
          </p:cNvCxnSpPr>
          <p:nvPr/>
        </p:nvCxnSpPr>
        <p:spPr>
          <a:xfrm flipH="1">
            <a:off x="3695690" y="3014730"/>
            <a:ext cx="1040062" cy="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40DD1B-3A24-9742-A59A-8A3AEF434634}"/>
              </a:ext>
            </a:extLst>
          </p:cNvPr>
          <p:cNvSpPr/>
          <p:nvPr/>
        </p:nvSpPr>
        <p:spPr>
          <a:xfrm>
            <a:off x="3796941" y="2668936"/>
            <a:ext cx="821720" cy="238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rgbClr val="FF0000"/>
                </a:solidFill>
              </a:rPr>
              <a:t>0x0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AC548F9-AF28-AB4B-8D40-76D1ED0A88B8}"/>
              </a:ext>
            </a:extLst>
          </p:cNvPr>
          <p:cNvGrpSpPr/>
          <p:nvPr/>
        </p:nvGrpSpPr>
        <p:grpSpPr>
          <a:xfrm>
            <a:off x="5971130" y="933305"/>
            <a:ext cx="5839869" cy="5115338"/>
            <a:chOff x="4952490" y="931921"/>
            <a:chExt cx="5839869" cy="511533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C10F239-389A-9F40-B5C9-1D006CDFACE0}"/>
                </a:ext>
              </a:extLst>
            </p:cNvPr>
            <p:cNvGrpSpPr/>
            <p:nvPr/>
          </p:nvGrpSpPr>
          <p:grpSpPr>
            <a:xfrm>
              <a:off x="6863201" y="931921"/>
              <a:ext cx="3929158" cy="5115338"/>
              <a:chOff x="4952514" y="927375"/>
              <a:chExt cx="3929158" cy="5115338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1981425-1547-6349-800C-FA6471E178D1}"/>
                  </a:ext>
                </a:extLst>
              </p:cNvPr>
              <p:cNvGrpSpPr/>
              <p:nvPr/>
            </p:nvGrpSpPr>
            <p:grpSpPr>
              <a:xfrm>
                <a:off x="4952514" y="927375"/>
                <a:ext cx="2218966" cy="5115338"/>
                <a:chOff x="4952514" y="927375"/>
                <a:chExt cx="2218966" cy="5115338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C45C6F1A-884F-9244-8850-A9AC79BB94C9}"/>
                    </a:ext>
                  </a:extLst>
                </p:cNvPr>
                <p:cNvGrpSpPr/>
                <p:nvPr/>
              </p:nvGrpSpPr>
              <p:grpSpPr>
                <a:xfrm>
                  <a:off x="4952514" y="927375"/>
                  <a:ext cx="2208277" cy="5115338"/>
                  <a:chOff x="1601409" y="650762"/>
                  <a:chExt cx="2208277" cy="5115338"/>
                </a:xfrm>
              </p:grpSpPr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D4AE5806-060C-D745-A2F7-675077B40CE4}"/>
                      </a:ext>
                    </a:extLst>
                  </p:cNvPr>
                  <p:cNvSpPr/>
                  <p:nvPr/>
                </p:nvSpPr>
                <p:spPr>
                  <a:xfrm>
                    <a:off x="1602889" y="650762"/>
                    <a:ext cx="2205318" cy="5115338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38D2E65-78F8-D94C-AD46-F2A771106768}"/>
                      </a:ext>
                    </a:extLst>
                  </p:cNvPr>
                  <p:cNvSpPr/>
                  <p:nvPr/>
                </p:nvSpPr>
                <p:spPr>
                  <a:xfrm>
                    <a:off x="1601409" y="1697996"/>
                    <a:ext cx="2205318" cy="52071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Headers</a:t>
                    </a:r>
                    <a:endParaRPr kumimoji="1" lang="zh-CN" altLang="en-US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31E18C5-DD79-AF43-AA61-4476655C2468}"/>
                      </a:ext>
                    </a:extLst>
                  </p:cNvPr>
                  <p:cNvSpPr/>
                  <p:nvPr/>
                </p:nvSpPr>
                <p:spPr>
                  <a:xfrm>
                    <a:off x="1602886" y="2215819"/>
                    <a:ext cx="2205318" cy="505609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Load</a:t>
                    </a:r>
                    <a:r>
                      <a:rPr kumimoji="1" lang="zh-CN" altLang="en-US" dirty="0"/>
                      <a:t> </a:t>
                    </a:r>
                    <a:r>
                      <a:rPr kumimoji="1" lang="en-US" altLang="zh-CN" dirty="0"/>
                      <a:t>commands</a:t>
                    </a:r>
                    <a:endParaRPr kumimoji="1" lang="zh-CN" altLang="en-US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AB214214-8C37-A744-BBED-64B2A7F329E6}"/>
                      </a:ext>
                    </a:extLst>
                  </p:cNvPr>
                  <p:cNvSpPr/>
                  <p:nvPr/>
                </p:nvSpPr>
                <p:spPr>
                  <a:xfrm>
                    <a:off x="1602886" y="3611615"/>
                    <a:ext cx="2205318" cy="63067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__DATA</a:t>
                    </a:r>
                    <a:endParaRPr kumimoji="1" lang="zh-CN" altLang="en-US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53EE03BE-20CB-C041-A9CA-AC0E2BF79286}"/>
                      </a:ext>
                    </a:extLst>
                  </p:cNvPr>
                  <p:cNvSpPr/>
                  <p:nvPr/>
                </p:nvSpPr>
                <p:spPr>
                  <a:xfrm>
                    <a:off x="1602887" y="2718733"/>
                    <a:ext cx="2205317" cy="88416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__TEXT</a:t>
                    </a:r>
                    <a:endParaRPr kumimoji="1" lang="zh-CN" altLang="en-US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3428FCF3-E9E8-D34E-9EAD-E8258CC0E97D}"/>
                      </a:ext>
                    </a:extLst>
                  </p:cNvPr>
                  <p:cNvSpPr/>
                  <p:nvPr/>
                </p:nvSpPr>
                <p:spPr>
                  <a:xfrm>
                    <a:off x="1602887" y="4638890"/>
                    <a:ext cx="2205317" cy="33763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……</a:t>
                    </a:r>
                    <a:endParaRPr kumimoji="1" lang="zh-CN" altLang="en-US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5662CDBD-49FB-134E-A1B3-42558BFEC9AB}"/>
                      </a:ext>
                    </a:extLst>
                  </p:cNvPr>
                  <p:cNvSpPr/>
                  <p:nvPr/>
                </p:nvSpPr>
                <p:spPr>
                  <a:xfrm>
                    <a:off x="1602888" y="5435287"/>
                    <a:ext cx="2205317" cy="32005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……</a:t>
                    </a:r>
                    <a:endParaRPr kumimoji="1" lang="zh-CN" altLang="en-US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98999A4F-ED02-874D-9AAE-4CF8FFAD62B7}"/>
                      </a:ext>
                    </a:extLst>
                  </p:cNvPr>
                  <p:cNvSpPr/>
                  <p:nvPr/>
                </p:nvSpPr>
                <p:spPr>
                  <a:xfrm>
                    <a:off x="1602886" y="4242292"/>
                    <a:ext cx="2206800" cy="3872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/>
                      <a:t>__</a:t>
                    </a:r>
                    <a:r>
                      <a:rPr kumimoji="1" lang="en-US" altLang="zh-CN" dirty="0"/>
                      <a:t>LINKEDIT</a:t>
                    </a:r>
                    <a:endParaRPr kumimoji="1" lang="zh-CN" altLang="en-US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C64BCE1D-B810-9240-9480-14ABAC5ABB4E}"/>
                      </a:ext>
                    </a:extLst>
                  </p:cNvPr>
                  <p:cNvSpPr/>
                  <p:nvPr/>
                </p:nvSpPr>
                <p:spPr>
                  <a:xfrm>
                    <a:off x="1601410" y="4987281"/>
                    <a:ext cx="2205317" cy="448005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Symbol</a:t>
                    </a:r>
                    <a:r>
                      <a:rPr kumimoji="1" lang="zh-CN" altLang="en-US" dirty="0"/>
                      <a:t> </a:t>
                    </a:r>
                    <a:r>
                      <a:rPr kumimoji="1" lang="en-US" altLang="zh-CN" dirty="0"/>
                      <a:t>Table</a:t>
                    </a:r>
                    <a:endParaRPr kumimoji="1" lang="zh-CN" altLang="en-US" dirty="0"/>
                  </a:p>
                </p:txBody>
              </p:sp>
            </p:grp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253F51E-E4C2-A545-AC3A-9F954A0F984B}"/>
                    </a:ext>
                  </a:extLst>
                </p:cNvPr>
                <p:cNvSpPr/>
                <p:nvPr/>
              </p:nvSpPr>
              <p:spPr>
                <a:xfrm>
                  <a:off x="4957753" y="952709"/>
                  <a:ext cx="2213727" cy="2031877"/>
                </a:xfrm>
                <a:prstGeom prst="rect">
                  <a:avLst/>
                </a:prstGeom>
                <a:solidFill>
                  <a:schemeClr val="accent2">
                    <a:alpha val="76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bg1"/>
                      </a:solidFill>
                    </a:rPr>
                    <a:t>__PAGEZERO</a:t>
                  </a:r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6BB9DD9-0289-884C-BD0A-E0738C618F73}"/>
                  </a:ext>
                </a:extLst>
              </p:cNvPr>
              <p:cNvGrpSpPr/>
              <p:nvPr/>
            </p:nvGrpSpPr>
            <p:grpSpPr>
              <a:xfrm>
                <a:off x="7275844" y="3902400"/>
                <a:ext cx="1273252" cy="501152"/>
                <a:chOff x="-55278" y="2747989"/>
                <a:chExt cx="1273252" cy="501152"/>
              </a:xfrm>
            </p:grpSpPr>
            <p:cxnSp>
              <p:nvCxnSpPr>
                <p:cNvPr id="36" name="直线箭头连接符 35">
                  <a:extLst>
                    <a:ext uri="{FF2B5EF4-FFF2-40B4-BE49-F238E27FC236}">
                      <a16:creationId xmlns:a16="http://schemas.microsoft.com/office/drawing/2014/main" id="{59206A7E-4C6C-544A-A1D9-9BA376681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5278" y="2747989"/>
                  <a:ext cx="743" cy="50115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146B303-6CC3-C94D-A910-A3BBC77A9410}"/>
                    </a:ext>
                  </a:extLst>
                </p:cNvPr>
                <p:cNvSpPr/>
                <p:nvPr/>
              </p:nvSpPr>
              <p:spPr>
                <a:xfrm>
                  <a:off x="74909" y="2852206"/>
                  <a:ext cx="1143065" cy="29523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sz="1600" dirty="0">
                      <a:solidFill>
                        <a:srgbClr val="FF0000"/>
                      </a:solidFill>
                    </a:rPr>
                    <a:t>0xD48000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1C0DCF2-5A30-8D42-A9F9-34C2D9356325}"/>
                  </a:ext>
                </a:extLst>
              </p:cNvPr>
              <p:cNvGrpSpPr/>
              <p:nvPr/>
            </p:nvGrpSpPr>
            <p:grpSpPr>
              <a:xfrm>
                <a:off x="7276587" y="3049379"/>
                <a:ext cx="1272509" cy="872734"/>
                <a:chOff x="28563" y="3007480"/>
                <a:chExt cx="1272509" cy="872734"/>
              </a:xfrm>
            </p:grpSpPr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8519F571-72ED-F84C-83AD-1CB1C878F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63" y="3007480"/>
                  <a:ext cx="0" cy="87273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409D6B3-9262-734B-B3E3-F5571D3B1D12}"/>
                    </a:ext>
                  </a:extLst>
                </p:cNvPr>
                <p:cNvSpPr/>
                <p:nvPr/>
              </p:nvSpPr>
              <p:spPr>
                <a:xfrm>
                  <a:off x="158007" y="3289812"/>
                  <a:ext cx="1143065" cy="29523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sz="1600" dirty="0">
                      <a:solidFill>
                        <a:srgbClr val="FF0000"/>
                      </a:solidFill>
                    </a:rPr>
                    <a:t>0x3910000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6F6EC69-4A30-2549-B493-60246511B398}"/>
                  </a:ext>
                </a:extLst>
              </p:cNvPr>
              <p:cNvGrpSpPr/>
              <p:nvPr/>
            </p:nvGrpSpPr>
            <p:grpSpPr>
              <a:xfrm>
                <a:off x="7275844" y="952710"/>
                <a:ext cx="1605828" cy="2031876"/>
                <a:chOff x="28563" y="3007480"/>
                <a:chExt cx="1605828" cy="2031876"/>
              </a:xfrm>
            </p:grpSpPr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6F7FEA4B-768D-3E45-8737-7E4FDC3EA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63" y="3007480"/>
                  <a:ext cx="0" cy="203187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B891D99-071C-1F45-B16D-93C468C9A495}"/>
                    </a:ext>
                  </a:extLst>
                </p:cNvPr>
                <p:cNvSpPr/>
                <p:nvPr/>
              </p:nvSpPr>
              <p:spPr>
                <a:xfrm>
                  <a:off x="132928" y="4029379"/>
                  <a:ext cx="1501463" cy="2419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" altLang="zh-CN" dirty="0">
                      <a:solidFill>
                        <a:srgbClr val="FF0000"/>
                      </a:solidFill>
                    </a:rPr>
                    <a:t>0x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10000000</a:t>
                  </a:r>
                  <a:endParaRPr kumimoji="1"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B2A5B53-F227-E443-A1BE-542247246038}"/>
                </a:ext>
              </a:extLst>
            </p:cNvPr>
            <p:cNvSpPr/>
            <p:nvPr/>
          </p:nvSpPr>
          <p:spPr>
            <a:xfrm>
              <a:off x="5268036" y="2668936"/>
              <a:ext cx="1531607" cy="2431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rgbClr val="FF0000"/>
                  </a:solidFill>
                </a:rPr>
                <a:t>0x10000</a:t>
              </a:r>
              <a:r>
                <a:rPr lang="en-US" altLang="zh-CN" dirty="0">
                  <a:solidFill>
                    <a:srgbClr val="FF0000"/>
                  </a:solidFill>
                </a:rPr>
                <a:t>35</a:t>
              </a:r>
              <a:r>
                <a:rPr lang="en" altLang="zh-CN" dirty="0">
                  <a:solidFill>
                    <a:srgbClr val="FF0000"/>
                  </a:solidFill>
                </a:rPr>
                <a:t>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7849D91-7FD9-B04D-87BC-E89CF30F2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2490" y="2989326"/>
              <a:ext cx="1900020" cy="105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FBF8A3F-4231-D24D-8385-24C2700FD680}"/>
              </a:ext>
            </a:extLst>
          </p:cNvPr>
          <p:cNvCxnSpPr/>
          <p:nvPr/>
        </p:nvCxnSpPr>
        <p:spPr>
          <a:xfrm>
            <a:off x="5699572" y="442949"/>
            <a:ext cx="0" cy="5895646"/>
          </a:xfrm>
          <a:prstGeom prst="line">
            <a:avLst/>
          </a:prstGeom>
          <a:ln w="317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箭头 49">
            <a:extLst>
              <a:ext uri="{FF2B5EF4-FFF2-40B4-BE49-F238E27FC236}">
                <a16:creationId xmlns:a16="http://schemas.microsoft.com/office/drawing/2014/main" id="{08FFBB93-3606-534C-90B0-EC978766DD85}"/>
              </a:ext>
            </a:extLst>
          </p:cNvPr>
          <p:cNvSpPr/>
          <p:nvPr/>
        </p:nvSpPr>
        <p:spPr>
          <a:xfrm>
            <a:off x="3834893" y="5717828"/>
            <a:ext cx="3929674" cy="465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装载进内存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23E5907-92AE-9C46-A125-9E21CCD4A5DA}"/>
              </a:ext>
            </a:extLst>
          </p:cNvPr>
          <p:cNvGrpSpPr/>
          <p:nvPr/>
        </p:nvGrpSpPr>
        <p:grpSpPr>
          <a:xfrm>
            <a:off x="6723595" y="195420"/>
            <a:ext cx="1144286" cy="280685"/>
            <a:chOff x="6723595" y="195420"/>
            <a:chExt cx="1144286" cy="28068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1481A1B-D887-9545-BCA3-12C8EEB55E35}"/>
                </a:ext>
              </a:extLst>
            </p:cNvPr>
            <p:cNvSpPr/>
            <p:nvPr/>
          </p:nvSpPr>
          <p:spPr>
            <a:xfrm>
              <a:off x="6910470" y="195420"/>
              <a:ext cx="904544" cy="192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rgbClr val="FF0000"/>
                  </a:solidFill>
                </a:rPr>
                <a:t>0x0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EAEB2A74-6886-8F47-98DD-A6C509BD8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3595" y="465568"/>
              <a:ext cx="1144286" cy="10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03EC6541-AF98-0D47-ACCF-B41C36CF4A3C}"/>
              </a:ext>
            </a:extLst>
          </p:cNvPr>
          <p:cNvSpPr/>
          <p:nvPr/>
        </p:nvSpPr>
        <p:spPr>
          <a:xfrm>
            <a:off x="1726492" y="6309689"/>
            <a:ext cx="1528549" cy="33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Mach-O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D664CC1-46EC-FE41-83E5-220A413D50BA}"/>
              </a:ext>
            </a:extLst>
          </p:cNvPr>
          <p:cNvSpPr/>
          <p:nvPr/>
        </p:nvSpPr>
        <p:spPr>
          <a:xfrm>
            <a:off x="8229668" y="6338595"/>
            <a:ext cx="1528549" cy="33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B2252-0E29-3A4D-ACCB-E90B9ACA5200}"/>
              </a:ext>
            </a:extLst>
          </p:cNvPr>
          <p:cNvSpPr/>
          <p:nvPr/>
        </p:nvSpPr>
        <p:spPr>
          <a:xfrm>
            <a:off x="7867881" y="442949"/>
            <a:ext cx="2232926" cy="490356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ASLR</a:t>
            </a:r>
            <a:endParaRPr kumimoji="1"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91E2910-30C1-944C-BE8A-5BFED134D995}"/>
              </a:ext>
            </a:extLst>
          </p:cNvPr>
          <p:cNvGrpSpPr/>
          <p:nvPr/>
        </p:nvGrpSpPr>
        <p:grpSpPr>
          <a:xfrm>
            <a:off x="6663393" y="652620"/>
            <a:ext cx="1144286" cy="280685"/>
            <a:chOff x="6723595" y="195420"/>
            <a:chExt cx="1144286" cy="280685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C1C046-9A06-7846-A34D-5086E9FAF0C2}"/>
                </a:ext>
              </a:extLst>
            </p:cNvPr>
            <p:cNvSpPr/>
            <p:nvPr/>
          </p:nvSpPr>
          <p:spPr>
            <a:xfrm>
              <a:off x="6910470" y="195420"/>
              <a:ext cx="904544" cy="192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rgbClr val="FF0000"/>
                  </a:solidFill>
                </a:rPr>
                <a:t>0x</a:t>
              </a:r>
              <a:r>
                <a:rPr lang="en-US" altLang="zh-CN" dirty="0">
                  <a:solidFill>
                    <a:srgbClr val="FF0000"/>
                  </a:solidFill>
                </a:rPr>
                <a:t>3500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332781D3-C511-7341-9276-1B0F99D73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3595" y="465568"/>
              <a:ext cx="1144286" cy="10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22A32A64-EF62-D64D-BC1E-8CE1BD85CA82}"/>
              </a:ext>
            </a:extLst>
          </p:cNvPr>
          <p:cNvSpPr/>
          <p:nvPr/>
        </p:nvSpPr>
        <p:spPr>
          <a:xfrm>
            <a:off x="4935297" y="749081"/>
            <a:ext cx="1528549" cy="4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使用</a:t>
            </a:r>
            <a:r>
              <a:rPr kumimoji="1" lang="en-US" altLang="zh-CN" sz="2000" dirty="0"/>
              <a:t>ASLR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08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</Words>
  <Application>Microsoft Macintosh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翁 恒丛</dc:creator>
  <cp:lastModifiedBy>翁 恒丛</cp:lastModifiedBy>
  <cp:revision>16</cp:revision>
  <dcterms:created xsi:type="dcterms:W3CDTF">2018-11-01T07:59:53Z</dcterms:created>
  <dcterms:modified xsi:type="dcterms:W3CDTF">2018-11-01T09:45:33Z</dcterms:modified>
</cp:coreProperties>
</file>