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6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48"/>
  </p:normalViewPr>
  <p:slideViewPr>
    <p:cSldViewPr snapToGrid="0" snapToObjects="1">
      <p:cViewPr>
        <p:scale>
          <a:sx n="100" d="100"/>
          <a:sy n="100" d="100"/>
        </p:scale>
        <p:origin x="40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8797-CBF9-E648-8CB4-51442DEAD716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4E7E9-DFBA-6246-B1D0-DECEEACBA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76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8797-CBF9-E648-8CB4-51442DEAD716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4E7E9-DFBA-6246-B1D0-DECEEACBA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4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8797-CBF9-E648-8CB4-51442DEAD716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4E7E9-DFBA-6246-B1D0-DECEEACBA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88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8797-CBF9-E648-8CB4-51442DEAD716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4E7E9-DFBA-6246-B1D0-DECEEACBA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9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8797-CBF9-E648-8CB4-51442DEAD716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4E7E9-DFBA-6246-B1D0-DECEEACBA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91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8797-CBF9-E648-8CB4-51442DEAD716}" type="datetimeFigureOut">
              <a:rPr lang="en-US" smtClean="0"/>
              <a:t>9/7/17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4E7E9-DFBA-6246-B1D0-DECEEACBA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5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8797-CBF9-E648-8CB4-51442DEAD716}" type="datetimeFigureOut">
              <a:rPr lang="en-US" smtClean="0"/>
              <a:t>9/7/17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4E7E9-DFBA-6246-B1D0-DECEEACBA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67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8797-CBF9-E648-8CB4-51442DEAD716}" type="datetimeFigureOut">
              <a:rPr lang="en-US" smtClean="0"/>
              <a:t>9/7/17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4E7E9-DFBA-6246-B1D0-DECEEACBA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01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8797-CBF9-E648-8CB4-51442DEAD716}" type="datetimeFigureOut">
              <a:rPr lang="en-US" smtClean="0"/>
              <a:t>9/7/17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4E7E9-DFBA-6246-B1D0-DECEEACBA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24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8797-CBF9-E648-8CB4-51442DEAD716}" type="datetimeFigureOut">
              <a:rPr lang="en-US" smtClean="0"/>
              <a:t>9/7/17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4E7E9-DFBA-6246-B1D0-DECEEACBA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8797-CBF9-E648-8CB4-51442DEAD716}" type="datetimeFigureOut">
              <a:rPr lang="en-US" smtClean="0"/>
              <a:t>9/7/17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4E7E9-DFBA-6246-B1D0-DECEEACBA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9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E8797-CBF9-E648-8CB4-51442DEAD716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4E7E9-DFBA-6246-B1D0-DECEEACBA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79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块</a:t>
            </a:r>
            <a:r>
              <a:rPr lang="en-US" altLang="zh-CN"/>
              <a:t>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Block</a:t>
            </a:r>
            <a:r>
              <a:rPr lang="zh-CN" altLang="en-US"/>
              <a:t>其实是个值，自有其类型，与</a:t>
            </a:r>
            <a:r>
              <a:rPr lang="en-US" altLang="zh-CN"/>
              <a:t>int</a:t>
            </a:r>
            <a:r>
              <a:rPr lang="zh-CN" altLang="en-US"/>
              <a:t>、</a:t>
            </a:r>
            <a:r>
              <a:rPr lang="en-US" altLang="zh-CN"/>
              <a:t>float</a:t>
            </a:r>
            <a:r>
              <a:rPr lang="zh-CN" altLang="en-US"/>
              <a:t>或</a:t>
            </a:r>
            <a:r>
              <a:rPr lang="en-US" altLang="zh-CN"/>
              <a:t>Objective-C</a:t>
            </a:r>
            <a:r>
              <a:rPr lang="zh-CN" altLang="en-US"/>
              <a:t>对象一样，也可以把</a:t>
            </a:r>
            <a:r>
              <a:rPr lang="en-US" altLang="zh-CN"/>
              <a:t>Block</a:t>
            </a:r>
            <a:r>
              <a:rPr lang="zh-CN" altLang="en-US"/>
              <a:t>赋给变量，其与函数指针类似。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 </a:t>
            </a:r>
            <a:r>
              <a:rPr lang="en-US" altLang="zh-CN"/>
              <a:t>Block</a:t>
            </a:r>
            <a:r>
              <a:rPr lang="zh-CN" altLang="en-US"/>
              <a:t>的完整的语法结构如下：</a:t>
            </a:r>
            <a:endParaRPr lang="en-US" altLang="zh-CN"/>
          </a:p>
          <a:p>
            <a:pPr lvl="1"/>
            <a:r>
              <a:rPr lang="en-US"/>
              <a:t>return_type (^block_name)(parameters)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32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块的本质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610600" cy="981075"/>
          </a:xfrm>
        </p:spPr>
        <p:txBody>
          <a:bodyPr>
            <a:normAutofit lnSpcReduction="10000"/>
          </a:bodyPr>
          <a:lstStyle/>
          <a:p>
            <a:r>
              <a:rPr lang="zh-CN" altLang="en-US"/>
              <a:t>块的本质是个对象</a:t>
            </a:r>
            <a:endParaRPr lang="en-US" altLang="zh-CN"/>
          </a:p>
          <a:p>
            <a:r>
              <a:rPr lang="zh-CN" altLang="en-US"/>
              <a:t>编写一个</a:t>
            </a:r>
            <a:r>
              <a:rPr lang="en-US" altLang="zh-CN"/>
              <a:t>main</a:t>
            </a:r>
            <a:r>
              <a:rPr lang="zh-CN" altLang="en-US"/>
              <a:t>函数：</a:t>
            </a:r>
            <a:endParaRPr lang="en-US" altLang="zh-CN"/>
          </a:p>
          <a:p>
            <a:pPr lvl="1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06600" y="3009900"/>
            <a:ext cx="5232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//block.m</a:t>
            </a:r>
            <a:endParaRPr lang="en-US"/>
          </a:p>
          <a:p>
            <a:r>
              <a:rPr lang="en-US"/>
              <a:t>#include &lt;stdio.h&gt;</a:t>
            </a:r>
          </a:p>
          <a:p>
            <a:r>
              <a:rPr lang="en-US"/>
              <a:t>int main(int argc, char const *argv[])</a:t>
            </a:r>
          </a:p>
          <a:p>
            <a:r>
              <a:rPr lang="en-US"/>
              <a:t>{</a:t>
            </a:r>
          </a:p>
          <a:p>
            <a:r>
              <a:rPr lang="en-US"/>
              <a:t>    void (^blk)(void) = ^{printf("Block\n");};</a:t>
            </a:r>
          </a:p>
          <a:p>
            <a:r>
              <a:rPr lang="zh-CN" altLang="en-US"/>
              <a:t>    </a:t>
            </a:r>
            <a:r>
              <a:rPr lang="en-US"/>
              <a:t>blk();</a:t>
            </a:r>
          </a:p>
          <a:p>
            <a:r>
              <a:rPr lang="zh-CN" altLang="en-US"/>
              <a:t>    </a:t>
            </a:r>
            <a:r>
              <a:rPr lang="en-US"/>
              <a:t>return 0;</a:t>
            </a:r>
          </a:p>
          <a:p>
            <a:r>
              <a:rPr lang="en-US"/>
              <a:t>}</a:t>
            </a:r>
          </a:p>
          <a:p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5715000"/>
            <a:ext cx="8610600" cy="64775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用</a:t>
            </a:r>
            <a:r>
              <a:rPr lang="en-US" altLang="zh-CN"/>
              <a:t>oc</a:t>
            </a:r>
            <a:r>
              <a:rPr lang="zh-CN" altLang="en-US"/>
              <a:t>重写：</a:t>
            </a:r>
            <a:endParaRPr lang="en-US" altLang="zh-CN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/>
              <a:t>&gt; clang -rewrite-objc block.m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45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/>
          <p:cNvCxnSpPr>
            <a:stCxn id="16" idx="3"/>
          </p:cNvCxnSpPr>
          <p:nvPr/>
        </p:nvCxnSpPr>
        <p:spPr>
          <a:xfrm>
            <a:off x="5357930" y="2359771"/>
            <a:ext cx="899664" cy="2215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6269950" y="757510"/>
            <a:ext cx="5184113" cy="2329976"/>
            <a:chOff x="6269950" y="757510"/>
            <a:chExt cx="5184113" cy="2329976"/>
          </a:xfrm>
        </p:grpSpPr>
        <p:sp>
          <p:nvSpPr>
            <p:cNvPr id="7" name="Rectangle 6"/>
            <p:cNvSpPr/>
            <p:nvPr/>
          </p:nvSpPr>
          <p:spPr>
            <a:xfrm>
              <a:off x="6269955" y="1215190"/>
              <a:ext cx="2887315" cy="46427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</a:t>
              </a:r>
              <a:r>
                <a:rPr lang="en-US" altLang="zh-CN" dirty="0" smtClean="0"/>
                <a:t>oid</a:t>
              </a:r>
              <a:r>
                <a:rPr lang="zh-CN" altLang="en-US" dirty="0" smtClean="0"/>
                <a:t>*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157270" y="1201676"/>
              <a:ext cx="2296793" cy="46085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isa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269954" y="1662808"/>
              <a:ext cx="2887316" cy="46439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int</a:t>
              </a:r>
              <a:r>
                <a:rPr lang="zh-CN" altLang="en-US" dirty="0" smtClean="0"/>
                <a:t> 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157271" y="1658385"/>
              <a:ext cx="2296792" cy="45519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Flags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69952" y="2116999"/>
              <a:ext cx="2887317" cy="45339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int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157269" y="2109770"/>
              <a:ext cx="2296794" cy="47150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Reserved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269950" y="2554724"/>
              <a:ext cx="2887317" cy="531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</a:t>
              </a:r>
              <a:r>
                <a:rPr lang="en-US" altLang="zh-CN" dirty="0" smtClean="0"/>
                <a:t>oid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(</a:t>
              </a:r>
              <a:r>
                <a:rPr lang="zh-CN" altLang="en-US" dirty="0" smtClean="0"/>
                <a:t>*</a:t>
              </a:r>
              <a:r>
                <a:rPr lang="en-US" altLang="zh-CN" dirty="0" smtClean="0"/>
                <a:t>)(void</a:t>
              </a:r>
              <a:r>
                <a:rPr lang="zh-CN" altLang="en-US" dirty="0" smtClean="0"/>
                <a:t> *</a:t>
              </a:r>
              <a:r>
                <a:rPr lang="en-US" altLang="zh-CN" dirty="0" smtClean="0"/>
                <a:t>,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_)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157269" y="2572352"/>
              <a:ext cx="2296794" cy="51513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FuncPtr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269956" y="757510"/>
              <a:ext cx="5184107" cy="45767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函数实现</a:t>
              </a:r>
              <a:endParaRPr lang="en-US" altLang="zh-CN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269950" y="3544522"/>
            <a:ext cx="5343288" cy="2566366"/>
            <a:chOff x="6359044" y="3249826"/>
            <a:chExt cx="5343288" cy="2566366"/>
          </a:xfrm>
        </p:grpSpPr>
        <p:sp>
          <p:nvSpPr>
            <p:cNvPr id="21" name="Rectangle 20"/>
            <p:cNvSpPr/>
            <p:nvPr/>
          </p:nvSpPr>
          <p:spPr>
            <a:xfrm>
              <a:off x="6359368" y="3249826"/>
              <a:ext cx="5342964" cy="51535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块描述符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359368" y="3765176"/>
              <a:ext cx="3424517" cy="51535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</a:t>
              </a:r>
              <a:r>
                <a:rPr lang="en-US" altLang="zh-CN" dirty="0" smtClean="0"/>
                <a:t>nsigned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long</a:t>
              </a:r>
              <a:r>
                <a:rPr lang="zh-CN" altLang="en-US" dirty="0" smtClean="0"/>
                <a:t> </a:t>
              </a:r>
              <a:r>
                <a:rPr lang="en-US" altLang="zh-CN" dirty="0" err="1" smtClean="0"/>
                <a:t>int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783885" y="3765176"/>
              <a:ext cx="1918447" cy="51535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reserved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359044" y="4283946"/>
              <a:ext cx="3437197" cy="51535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unsigned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long</a:t>
              </a:r>
              <a:r>
                <a:rPr lang="zh-CN" altLang="en-US" dirty="0" smtClean="0"/>
                <a:t> </a:t>
              </a:r>
              <a:r>
                <a:rPr lang="en-US" altLang="zh-CN" dirty="0" err="1" smtClean="0"/>
                <a:t>int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784209" y="4283946"/>
              <a:ext cx="1918123" cy="51535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size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359044" y="4802716"/>
              <a:ext cx="3437197" cy="51535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void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(</a:t>
              </a:r>
              <a:r>
                <a:rPr lang="zh-CN" altLang="en-US" dirty="0" smtClean="0"/>
                <a:t>*</a:t>
              </a:r>
              <a:r>
                <a:rPr lang="en-US" altLang="zh-CN" dirty="0" smtClean="0"/>
                <a:t>)(void</a:t>
              </a:r>
              <a:r>
                <a:rPr lang="zh-CN" altLang="en-US" dirty="0" smtClean="0"/>
                <a:t> *</a:t>
              </a:r>
              <a:r>
                <a:rPr lang="en-US" altLang="zh-CN" dirty="0" smtClean="0"/>
                <a:t>,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void</a:t>
              </a:r>
              <a:r>
                <a:rPr lang="zh-CN" altLang="en-US" dirty="0" smtClean="0"/>
                <a:t> *</a:t>
              </a:r>
              <a:r>
                <a:rPr lang="en-US" altLang="zh-CN" dirty="0" smtClean="0"/>
                <a:t>)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784209" y="4802716"/>
              <a:ext cx="1918123" cy="51535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copy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359368" y="5300842"/>
              <a:ext cx="3424517" cy="51535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void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(</a:t>
              </a:r>
              <a:r>
                <a:rPr lang="zh-CN" altLang="en-US" dirty="0" smtClean="0"/>
                <a:t>*</a:t>
              </a:r>
              <a:r>
                <a:rPr lang="en-US" altLang="zh-CN" dirty="0" smtClean="0"/>
                <a:t>)(void</a:t>
              </a:r>
              <a:r>
                <a:rPr lang="zh-CN" altLang="en-US" dirty="0" smtClean="0"/>
                <a:t> *</a:t>
              </a:r>
              <a:r>
                <a:rPr lang="en-US" altLang="zh-CN" dirty="0" smtClean="0"/>
                <a:t>,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void</a:t>
              </a:r>
              <a:r>
                <a:rPr lang="zh-CN" altLang="en-US" dirty="0" smtClean="0"/>
                <a:t> *</a:t>
              </a:r>
              <a:r>
                <a:rPr lang="en-US" altLang="zh-CN" dirty="0" smtClean="0"/>
                <a:t>)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783885" y="5300842"/>
              <a:ext cx="1918447" cy="51535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dispose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453194" y="757510"/>
            <a:ext cx="3904738" cy="2650746"/>
            <a:chOff x="1470453" y="1578464"/>
            <a:chExt cx="3904738" cy="2650746"/>
          </a:xfrm>
        </p:grpSpPr>
        <p:sp>
          <p:nvSpPr>
            <p:cNvPr id="6" name="Rectangle 5"/>
            <p:cNvSpPr/>
            <p:nvPr/>
          </p:nvSpPr>
          <p:spPr>
            <a:xfrm>
              <a:off x="1470453" y="1578464"/>
              <a:ext cx="3904736" cy="69197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块</a:t>
              </a:r>
              <a:endParaRPr lang="en-US" altLang="zh-CN" dirty="0" smtClean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470453" y="2859449"/>
              <a:ext cx="2014150" cy="64255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s</a:t>
              </a:r>
              <a:r>
                <a:rPr lang="en-US" altLang="zh-CN" dirty="0" err="1" smtClean="0"/>
                <a:t>truct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484603" y="2859449"/>
              <a:ext cx="1890586" cy="64255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impl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470453" y="3497202"/>
              <a:ext cx="3904738" cy="73200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捕获到的变量</a:t>
              </a:r>
              <a:endParaRPr lang="en-US" altLang="zh-CN" dirty="0" smtClean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470453" y="2228795"/>
              <a:ext cx="2014150" cy="64255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s</a:t>
              </a:r>
              <a:r>
                <a:rPr lang="en-US" altLang="zh-CN" dirty="0" err="1" smtClean="0"/>
                <a:t>truct</a:t>
              </a:r>
              <a:r>
                <a:rPr lang="zh-CN" altLang="en-US" dirty="0" smtClean="0"/>
                <a:t> *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484603" y="2228795"/>
              <a:ext cx="1890586" cy="64255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Desc</a:t>
              </a:r>
            </a:p>
          </p:txBody>
        </p:sp>
      </p:grpSp>
      <p:cxnSp>
        <p:nvCxnSpPr>
          <p:cNvPr id="37" name="Straight Arrow Connector 36"/>
          <p:cNvCxnSpPr>
            <a:stCxn id="35" idx="3"/>
            <a:endCxn id="19" idx="1"/>
          </p:cNvCxnSpPr>
          <p:nvPr/>
        </p:nvCxnSpPr>
        <p:spPr>
          <a:xfrm flipV="1">
            <a:off x="5357930" y="986350"/>
            <a:ext cx="912026" cy="742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7" idx="2"/>
            <a:endCxn id="45" idx="0"/>
          </p:cNvCxnSpPr>
          <p:nvPr/>
        </p:nvCxnSpPr>
        <p:spPr>
          <a:xfrm flipH="1">
            <a:off x="3405234" y="3408256"/>
            <a:ext cx="329" cy="321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459206" y="3729910"/>
            <a:ext cx="3892056" cy="40714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变量结构体</a:t>
            </a:r>
            <a:endParaRPr lang="en-US" altLang="zh-CN"/>
          </a:p>
        </p:txBody>
      </p:sp>
      <p:sp>
        <p:nvSpPr>
          <p:cNvPr id="48" name="Rectangle 47"/>
          <p:cNvSpPr/>
          <p:nvPr/>
        </p:nvSpPr>
        <p:spPr>
          <a:xfrm>
            <a:off x="1459206" y="4135036"/>
            <a:ext cx="1940390" cy="4638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void *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399597" y="4135036"/>
            <a:ext cx="1945654" cy="4638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__isa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459206" y="4591688"/>
            <a:ext cx="1946028" cy="46381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__Block_byref_val_0</a:t>
            </a:r>
            <a:r>
              <a:rPr lang="zh-CN" altLang="en-US" sz="1400"/>
              <a:t> *</a:t>
            </a:r>
            <a:endParaRPr lang="en-US" sz="1400"/>
          </a:p>
        </p:txBody>
      </p:sp>
      <p:sp>
        <p:nvSpPr>
          <p:cNvPr id="51" name="Rectangle 50"/>
          <p:cNvSpPr/>
          <p:nvPr/>
        </p:nvSpPr>
        <p:spPr>
          <a:xfrm>
            <a:off x="3396627" y="4591688"/>
            <a:ext cx="1952247" cy="4638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__forwarding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459209" y="5515527"/>
            <a:ext cx="1940390" cy="4638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int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399599" y="5515527"/>
            <a:ext cx="1958007" cy="4638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__size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457723" y="5053164"/>
            <a:ext cx="1940390" cy="4638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int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398113" y="5053164"/>
            <a:ext cx="1958007" cy="4638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__flags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459206" y="5977325"/>
            <a:ext cx="1940390" cy="4638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int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399596" y="5977325"/>
            <a:ext cx="1958007" cy="4638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val</a:t>
            </a:r>
          </a:p>
        </p:txBody>
      </p:sp>
    </p:spTree>
    <p:extLst>
      <p:ext uri="{BB962C8B-B14F-4D97-AF65-F5344CB8AC3E}">
        <p14:creationId xmlns:p14="http://schemas.microsoft.com/office/powerpoint/2010/main" val="48473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函数实现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93800" y="1690688"/>
            <a:ext cx="82169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/>
              <a:t>/**</a:t>
            </a:r>
          </a:p>
          <a:p>
            <a:r>
              <a:rPr lang="is-IS"/>
              <a:t> 函数实现</a:t>
            </a:r>
          </a:p>
          <a:p>
            <a:r>
              <a:rPr lang="is-IS"/>
              <a:t> */</a:t>
            </a:r>
          </a:p>
          <a:p>
            <a:r>
              <a:rPr lang="is-IS"/>
              <a:t>struct __block_impl {</a:t>
            </a:r>
          </a:p>
          <a:p>
            <a:r>
              <a:rPr lang="is-IS"/>
              <a:t>    void *isa;          </a:t>
            </a:r>
          </a:p>
          <a:p>
            <a:r>
              <a:rPr lang="is-IS"/>
              <a:t>    int Flags;</a:t>
            </a:r>
          </a:p>
          <a:p>
            <a:r>
              <a:rPr lang="is-IS"/>
              <a:t>    int Reserved;</a:t>
            </a:r>
          </a:p>
          <a:p>
            <a:r>
              <a:rPr lang="is-IS"/>
              <a:t>    void *FuncPtr;     };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21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173</Words>
  <Application>Microsoft Macintosh PowerPoint</Application>
  <PresentationFormat>Widescreen</PresentationFormat>
  <Paragraphs>62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Calibri Light</vt:lpstr>
      <vt:lpstr>DengXian</vt:lpstr>
      <vt:lpstr>DengXian Light</vt:lpstr>
      <vt:lpstr>Arial</vt:lpstr>
      <vt:lpstr>Office Theme</vt:lpstr>
      <vt:lpstr>块 </vt:lpstr>
      <vt:lpstr>块的本质</vt:lpstr>
      <vt:lpstr>PowerPoint Presentation</vt:lpstr>
      <vt:lpstr>函数实现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翁恒丛</dc:creator>
  <cp:lastModifiedBy>翁恒丛</cp:lastModifiedBy>
  <cp:revision>18</cp:revision>
  <dcterms:created xsi:type="dcterms:W3CDTF">2017-08-22T03:33:30Z</dcterms:created>
  <dcterms:modified xsi:type="dcterms:W3CDTF">2017-09-07T03:12:54Z</dcterms:modified>
</cp:coreProperties>
</file>