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/>
    <p:restoredTop sz="95135"/>
  </p:normalViewPr>
  <p:slideViewPr>
    <p:cSldViewPr snapToGrid="0" snapToObjects="1">
      <p:cViewPr varScale="1">
        <p:scale>
          <a:sx n="95" d="100"/>
          <a:sy n="95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29F6-6E32-A342-BAF9-639D323DE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2C8C9-D663-2B4F-9E28-07277C2A1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7EC6F-AE44-3A47-B427-6B271BA3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9D8-6B48-3741-8F18-B6B04967A18F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C337-8AAD-404D-9D1F-607E2C42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A4BED-3B52-5044-A142-87E7626F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64F-9232-2B4B-B38F-02E29AC6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7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75A7-8DCB-AA4C-8EFA-C817CF7C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F3922-8328-4348-97F3-D134E699D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3B943-EA14-FD45-9AD0-B021F7F1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9D8-6B48-3741-8F18-B6B04967A18F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363F6-8F65-B24E-89AB-42F1E55E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6A632-B0E7-7744-B4BA-9F43D417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64F-9232-2B4B-B38F-02E29AC6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4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15C12-8E27-DB44-A082-7C817EC00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B43CC-F2C8-C943-B6A2-F2B1DD530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5C469-BD46-5A4A-9A72-FF31C65C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9D8-6B48-3741-8F18-B6B04967A18F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1B2D6-57C5-9146-8963-B5961421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6C997-581F-4B4A-B7B0-41D1398E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64F-9232-2B4B-B38F-02E29AC6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7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B8F4-691F-164D-9FEC-36FF9F2E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F2980-673D-FF46-9467-2A98FEAB4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A8423-3346-7742-9D75-50D5CE6F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9D8-6B48-3741-8F18-B6B04967A18F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EF8FB-59B4-B74A-B062-E589DC1C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65AAE-1564-7045-AE27-C4791646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64F-9232-2B4B-B38F-02E29AC6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4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40FB-CB49-C04B-BD90-5D2CBAFE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3283A-67AD-C64A-B212-BB38FD462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38B0A-C1D6-2545-A51A-CA6ACDEF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9D8-6B48-3741-8F18-B6B04967A18F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8AA6D-3764-834F-84C2-120097D0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2111B-BD3D-3F4C-9B4C-FD801D43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64F-9232-2B4B-B38F-02E29AC6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6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43E2-0B79-3E43-8DFC-86A1C8B9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FD2A-2579-EB49-9A10-E8AA61E36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3853C-6F92-8148-AFE5-0F7EF3F86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808C7-88CB-8647-B786-4A4DA781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9D8-6B48-3741-8F18-B6B04967A18F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C5F86-B6AD-ED4A-B40E-6580872D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34DE5-3658-9C4B-A293-C20F865D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64F-9232-2B4B-B38F-02E29AC6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0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B175-25E6-6F42-ABF4-9F2D09BB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BE66B-9C56-2946-A75E-A5819BE8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E94A5-D09F-8849-A242-A31A5AB41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0D6A4-FBBC-634D-B8F6-B31E595CB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F5694-F8CD-5E4B-9693-6563DAA6B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8F7C2-2015-C24D-B24E-6E2DE38D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9D8-6B48-3741-8F18-B6B04967A18F}" type="datetimeFigureOut">
              <a:rPr lang="en-US" smtClean="0"/>
              <a:t>7/19/19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4877A-A8F7-504E-B9B7-B43EA1F91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65D19-5160-D143-B588-51923A56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64F-9232-2B4B-B38F-02E29AC6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0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13C-FDF5-0A49-9630-BAD6BE84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71D69-E90D-DB45-B296-5DA3E1F4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9D8-6B48-3741-8F18-B6B04967A18F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BE661-EFAF-A141-BD43-60EB16C5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40D4D-BE5F-524B-84F9-957026F5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64F-9232-2B4B-B38F-02E29AC6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8D717-800F-3348-B04F-646ADA56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9D8-6B48-3741-8F18-B6B04967A18F}" type="datetimeFigureOut">
              <a:rPr lang="en-US" smtClean="0"/>
              <a:t>7/19/19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67D0C-4206-9346-918B-3D8471FB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B5A8C-E96C-7446-9287-A8D7CC3E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64F-9232-2B4B-B38F-02E29AC6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6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6BE3-34B1-9D4B-B6AF-A69BA3F04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65936-0403-F04B-86A2-4C056D44C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2E5D6-9B23-8848-9F4E-0B0C510C5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A7902-40F4-E04C-A741-77E8D317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9D8-6B48-3741-8F18-B6B04967A18F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44FA5-9ED8-3448-A6E8-AFA121E9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BF24D-4970-7B4B-8D28-F42F3827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64F-9232-2B4B-B38F-02E29AC6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5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E2FF-3FF9-9D46-AD64-3306E528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B40FE-3BF6-6647-A2D8-D90795E54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1F161-E6AB-534B-8899-55B76BD8E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5770A-FA93-B147-B10E-C8AAFA26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9D8-6B48-3741-8F18-B6B04967A18F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D126D-0411-824F-AA79-504E6F33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4DDBC-D9C0-BF40-A136-5F3268BE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64F-9232-2B4B-B38F-02E29AC6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1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66921-47B9-A74C-89A9-8CF55D7E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DFF06-70ED-F445-8C2A-E43A09A5A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DC9FE-C2CA-474F-9BB6-D84AB66EB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639D8-6B48-3741-8F18-B6B04967A18F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E0544-85A6-F74E-8559-7C8A925E3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3D345-038E-5F40-B64F-2F122AA96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E64F-9232-2B4B-B38F-02E29AC6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1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450D6-EDB5-9F4F-90B0-BDEC3112AE14}"/>
              </a:ext>
            </a:extLst>
          </p:cNvPr>
          <p:cNvGrpSpPr/>
          <p:nvPr/>
        </p:nvGrpSpPr>
        <p:grpSpPr>
          <a:xfrm>
            <a:off x="2895253" y="215152"/>
            <a:ext cx="6552308" cy="6552308"/>
            <a:chOff x="2895253" y="201705"/>
            <a:chExt cx="6552308" cy="655230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06803DB-B583-9F47-AEC0-30758DC51106}"/>
                </a:ext>
              </a:extLst>
            </p:cNvPr>
            <p:cNvSpPr/>
            <p:nvPr/>
          </p:nvSpPr>
          <p:spPr>
            <a:xfrm rot="3239827">
              <a:off x="4845191" y="260676"/>
              <a:ext cx="1569722" cy="1569722"/>
            </a:xfrm>
            <a:prstGeom prst="ellips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D19E74D-511A-E24C-B619-7C3A243D65DE}"/>
                </a:ext>
              </a:extLst>
            </p:cNvPr>
            <p:cNvSpPr/>
            <p:nvPr/>
          </p:nvSpPr>
          <p:spPr>
            <a:xfrm rot="3239827">
              <a:off x="7647430" y="4149829"/>
              <a:ext cx="1569722" cy="1569722"/>
            </a:xfrm>
            <a:prstGeom prst="ellips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F90C7B-B176-AA44-81C9-063D08C0A860}"/>
                </a:ext>
              </a:extLst>
            </p:cNvPr>
            <p:cNvSpPr/>
            <p:nvPr/>
          </p:nvSpPr>
          <p:spPr>
            <a:xfrm rot="3239827">
              <a:off x="3087874" y="2800443"/>
              <a:ext cx="1569722" cy="1569722"/>
            </a:xfrm>
            <a:prstGeom prst="ellips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43D85DE-1C73-BE4E-892B-6984876C2123}"/>
                </a:ext>
              </a:extLst>
            </p:cNvPr>
            <p:cNvSpPr/>
            <p:nvPr/>
          </p:nvSpPr>
          <p:spPr>
            <a:xfrm rot="3239827">
              <a:off x="7499160" y="1242782"/>
              <a:ext cx="1569722" cy="1569722"/>
            </a:xfrm>
            <a:prstGeom prst="ellips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EA2867D-0B8B-6D41-96AB-1EEEC3684904}"/>
                </a:ext>
              </a:extLst>
            </p:cNvPr>
            <p:cNvSpPr/>
            <p:nvPr/>
          </p:nvSpPr>
          <p:spPr>
            <a:xfrm rot="2932637">
              <a:off x="4890510" y="5078629"/>
              <a:ext cx="1569722" cy="1569722"/>
            </a:xfrm>
            <a:prstGeom prst="ellips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CEEDDD4-6515-4A46-837A-6264EF444D90}"/>
                </a:ext>
              </a:extLst>
            </p:cNvPr>
            <p:cNvCxnSpPr>
              <a:cxnSpLocks/>
              <a:stCxn id="13" idx="2"/>
              <a:endCxn id="11" idx="6"/>
            </p:cNvCxnSpPr>
            <p:nvPr/>
          </p:nvCxnSpPr>
          <p:spPr>
            <a:xfrm flipH="1" flipV="1">
              <a:off x="4334095" y="4220248"/>
              <a:ext cx="825090" cy="1052004"/>
            </a:xfrm>
            <a:prstGeom prst="straightConnector1">
              <a:avLst/>
            </a:prstGeom>
            <a:ln w="952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26E3D10-F460-2A4A-8C91-AA2CE189A0C0}"/>
                </a:ext>
              </a:extLst>
            </p:cNvPr>
            <p:cNvCxnSpPr>
              <a:cxnSpLocks/>
              <a:stCxn id="11" idx="1"/>
              <a:endCxn id="9" idx="4"/>
            </p:cNvCxnSpPr>
            <p:nvPr/>
          </p:nvCxnSpPr>
          <p:spPr>
            <a:xfrm flipV="1">
              <a:off x="3995475" y="1506899"/>
              <a:ext cx="999633" cy="1303205"/>
            </a:xfrm>
            <a:prstGeom prst="straightConnector1">
              <a:avLst/>
            </a:prstGeom>
            <a:ln w="952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4373DFE-B782-764B-870C-6FD65A77568A}"/>
                </a:ext>
              </a:extLst>
            </p:cNvPr>
            <p:cNvCxnSpPr>
              <a:cxnSpLocks/>
              <a:stCxn id="9" idx="7"/>
              <a:endCxn id="12" idx="2"/>
            </p:cNvCxnSpPr>
            <p:nvPr/>
          </p:nvCxnSpPr>
          <p:spPr>
            <a:xfrm rot="3239827" flipV="1">
              <a:off x="6606587" y="773118"/>
              <a:ext cx="1014741" cy="1014743"/>
            </a:xfrm>
            <a:prstGeom prst="straightConnector1">
              <a:avLst/>
            </a:prstGeom>
            <a:ln w="952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96B17EF-8D53-AF4D-97AB-556233000B89}"/>
                </a:ext>
              </a:extLst>
            </p:cNvPr>
            <p:cNvCxnSpPr>
              <a:cxnSpLocks/>
              <a:stCxn id="10" idx="4"/>
              <a:endCxn id="13" idx="7"/>
            </p:cNvCxnSpPr>
            <p:nvPr/>
          </p:nvCxnSpPr>
          <p:spPr>
            <a:xfrm flipH="1">
              <a:off x="6458436" y="5396052"/>
              <a:ext cx="1338912" cy="520511"/>
            </a:xfrm>
            <a:prstGeom prst="straightConnector1">
              <a:avLst/>
            </a:prstGeom>
            <a:ln w="952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4186ECC-FE5E-6448-A0DE-3ED25AB6C7E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flipH="1">
              <a:off x="6266609" y="2489005"/>
              <a:ext cx="1382470" cy="2858303"/>
            </a:xfrm>
            <a:prstGeom prst="straightConnector1">
              <a:avLst/>
            </a:prstGeom>
            <a:ln w="952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7197EC-B048-F740-B3B1-5C9E3D575D6E}"/>
                </a:ext>
              </a:extLst>
            </p:cNvPr>
            <p:cNvCxnSpPr>
              <a:cxnSpLocks/>
              <a:stCxn id="10" idx="3"/>
              <a:endCxn id="11" idx="7"/>
            </p:cNvCxnSpPr>
            <p:nvPr/>
          </p:nvCxnSpPr>
          <p:spPr>
            <a:xfrm flipH="1" flipV="1">
              <a:off x="4647939" y="3708046"/>
              <a:ext cx="3009148" cy="1103903"/>
            </a:xfrm>
            <a:prstGeom prst="straightConnector1">
              <a:avLst/>
            </a:prstGeom>
            <a:ln w="952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1623BA0-9ABD-0F44-AF47-7AA9A3CDA57D}"/>
                </a:ext>
              </a:extLst>
            </p:cNvPr>
            <p:cNvCxnSpPr>
              <a:cxnSpLocks/>
              <a:stCxn id="10" idx="1"/>
              <a:endCxn id="12" idx="6"/>
            </p:cNvCxnSpPr>
            <p:nvPr/>
          </p:nvCxnSpPr>
          <p:spPr>
            <a:xfrm flipV="1">
              <a:off x="8555030" y="2662586"/>
              <a:ext cx="190351" cy="1496900"/>
            </a:xfrm>
            <a:prstGeom prst="straightConnector1">
              <a:avLst/>
            </a:prstGeom>
            <a:ln w="952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456D179-94D3-884D-88A4-FD6E52F9E17F}"/>
                </a:ext>
              </a:extLst>
            </p:cNvPr>
            <p:cNvCxnSpPr>
              <a:cxnSpLocks/>
              <a:stCxn id="10" idx="2"/>
              <a:endCxn id="9" idx="6"/>
            </p:cNvCxnSpPr>
            <p:nvPr/>
          </p:nvCxnSpPr>
          <p:spPr>
            <a:xfrm flipH="1" flipV="1">
              <a:off x="6091412" y="1680477"/>
              <a:ext cx="1879515" cy="2619268"/>
            </a:xfrm>
            <a:prstGeom prst="straightConnector1">
              <a:avLst/>
            </a:prstGeom>
            <a:ln w="952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1D25757-2A49-EB43-8536-358077DA05A6}"/>
                </a:ext>
              </a:extLst>
            </p:cNvPr>
            <p:cNvCxnSpPr>
              <a:cxnSpLocks/>
              <a:stCxn id="12" idx="3"/>
              <a:endCxn id="11" idx="0"/>
            </p:cNvCxnSpPr>
            <p:nvPr/>
          </p:nvCxnSpPr>
          <p:spPr>
            <a:xfrm flipH="1">
              <a:off x="4507677" y="1904902"/>
              <a:ext cx="3001140" cy="1219040"/>
            </a:xfrm>
            <a:prstGeom prst="straightConnector1">
              <a:avLst/>
            </a:prstGeom>
            <a:ln w="952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B6795A-501A-334D-8474-B6876DA83644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5514704" y="1844752"/>
              <a:ext cx="213740" cy="3235674"/>
            </a:xfrm>
            <a:prstGeom prst="straightConnector1">
              <a:avLst/>
            </a:prstGeom>
            <a:ln w="952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2A2F33C-01E9-8B41-8C81-5E9F3D26307B}"/>
                </a:ext>
              </a:extLst>
            </p:cNvPr>
            <p:cNvSpPr/>
            <p:nvPr/>
          </p:nvSpPr>
          <p:spPr>
            <a:xfrm>
              <a:off x="2895253" y="201705"/>
              <a:ext cx="6552308" cy="65523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417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8F54B6-25EA-8F47-9A47-801CE321AD39}"/>
              </a:ext>
            </a:extLst>
          </p:cNvPr>
          <p:cNvGrpSpPr/>
          <p:nvPr/>
        </p:nvGrpSpPr>
        <p:grpSpPr>
          <a:xfrm>
            <a:off x="2895253" y="215152"/>
            <a:ext cx="6552308" cy="6552308"/>
            <a:chOff x="2895253" y="215152"/>
            <a:chExt cx="6552308" cy="655230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06803DB-B583-9F47-AEC0-30758DC51106}"/>
                </a:ext>
              </a:extLst>
            </p:cNvPr>
            <p:cNvSpPr/>
            <p:nvPr/>
          </p:nvSpPr>
          <p:spPr>
            <a:xfrm rot="3239827">
              <a:off x="4845191" y="274123"/>
              <a:ext cx="1569722" cy="156972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D19E74D-511A-E24C-B619-7C3A243D65DE}"/>
                </a:ext>
              </a:extLst>
            </p:cNvPr>
            <p:cNvSpPr/>
            <p:nvPr/>
          </p:nvSpPr>
          <p:spPr>
            <a:xfrm rot="3239827">
              <a:off x="7647430" y="4163276"/>
              <a:ext cx="1569722" cy="156972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F90C7B-B176-AA44-81C9-063D08C0A860}"/>
                </a:ext>
              </a:extLst>
            </p:cNvPr>
            <p:cNvSpPr/>
            <p:nvPr/>
          </p:nvSpPr>
          <p:spPr>
            <a:xfrm rot="3239827">
              <a:off x="3087874" y="2813890"/>
              <a:ext cx="1569722" cy="156972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43D85DE-1C73-BE4E-892B-6984876C2123}"/>
                </a:ext>
              </a:extLst>
            </p:cNvPr>
            <p:cNvSpPr/>
            <p:nvPr/>
          </p:nvSpPr>
          <p:spPr>
            <a:xfrm rot="3239827">
              <a:off x="7499160" y="1256229"/>
              <a:ext cx="1569722" cy="156972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EA2867D-0B8B-6D41-96AB-1EEEC3684904}"/>
                </a:ext>
              </a:extLst>
            </p:cNvPr>
            <p:cNvSpPr/>
            <p:nvPr/>
          </p:nvSpPr>
          <p:spPr>
            <a:xfrm rot="2932637">
              <a:off x="4890510" y="5092076"/>
              <a:ext cx="1569722" cy="156972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CEEDDD4-6515-4A46-837A-6264EF444D90}"/>
                </a:ext>
              </a:extLst>
            </p:cNvPr>
            <p:cNvCxnSpPr>
              <a:cxnSpLocks/>
              <a:stCxn id="13" idx="2"/>
              <a:endCxn id="11" idx="6"/>
            </p:cNvCxnSpPr>
            <p:nvPr/>
          </p:nvCxnSpPr>
          <p:spPr>
            <a:xfrm flipH="1" flipV="1">
              <a:off x="4334095" y="4233695"/>
              <a:ext cx="825090" cy="1052004"/>
            </a:xfrm>
            <a:prstGeom prst="straightConnector1">
              <a:avLst/>
            </a:prstGeom>
            <a:ln w="9525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26E3D10-F460-2A4A-8C91-AA2CE189A0C0}"/>
                </a:ext>
              </a:extLst>
            </p:cNvPr>
            <p:cNvCxnSpPr>
              <a:cxnSpLocks/>
              <a:stCxn id="11" idx="1"/>
              <a:endCxn id="9" idx="4"/>
            </p:cNvCxnSpPr>
            <p:nvPr/>
          </p:nvCxnSpPr>
          <p:spPr>
            <a:xfrm flipV="1">
              <a:off x="3995475" y="1520346"/>
              <a:ext cx="999633" cy="1303205"/>
            </a:xfrm>
            <a:prstGeom prst="straightConnector1">
              <a:avLst/>
            </a:prstGeom>
            <a:ln w="9525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4373DFE-B782-764B-870C-6FD65A77568A}"/>
                </a:ext>
              </a:extLst>
            </p:cNvPr>
            <p:cNvCxnSpPr>
              <a:cxnSpLocks/>
              <a:stCxn id="9" idx="7"/>
              <a:endCxn id="12" idx="2"/>
            </p:cNvCxnSpPr>
            <p:nvPr/>
          </p:nvCxnSpPr>
          <p:spPr>
            <a:xfrm rot="3239827" flipV="1">
              <a:off x="6606587" y="786565"/>
              <a:ext cx="1014741" cy="1014743"/>
            </a:xfrm>
            <a:prstGeom prst="straightConnector1">
              <a:avLst/>
            </a:prstGeom>
            <a:ln w="9525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96B17EF-8D53-AF4D-97AB-556233000B89}"/>
                </a:ext>
              </a:extLst>
            </p:cNvPr>
            <p:cNvCxnSpPr>
              <a:cxnSpLocks/>
              <a:stCxn id="10" idx="4"/>
              <a:endCxn id="13" idx="7"/>
            </p:cNvCxnSpPr>
            <p:nvPr/>
          </p:nvCxnSpPr>
          <p:spPr>
            <a:xfrm flipH="1">
              <a:off x="6458436" y="5409499"/>
              <a:ext cx="1338912" cy="520511"/>
            </a:xfrm>
            <a:prstGeom prst="straightConnector1">
              <a:avLst/>
            </a:prstGeom>
            <a:ln w="9525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4186ECC-FE5E-6448-A0DE-3ED25AB6C7E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flipH="1">
              <a:off x="6266609" y="2502452"/>
              <a:ext cx="1382470" cy="2858303"/>
            </a:xfrm>
            <a:prstGeom prst="straightConnector1">
              <a:avLst/>
            </a:prstGeom>
            <a:ln w="9525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7197EC-B048-F740-B3B1-5C9E3D575D6E}"/>
                </a:ext>
              </a:extLst>
            </p:cNvPr>
            <p:cNvCxnSpPr>
              <a:cxnSpLocks/>
              <a:stCxn id="10" idx="3"/>
              <a:endCxn id="11" idx="7"/>
            </p:cNvCxnSpPr>
            <p:nvPr/>
          </p:nvCxnSpPr>
          <p:spPr>
            <a:xfrm flipH="1" flipV="1">
              <a:off x="4647939" y="3721493"/>
              <a:ext cx="3009148" cy="1103903"/>
            </a:xfrm>
            <a:prstGeom prst="straightConnector1">
              <a:avLst/>
            </a:prstGeom>
            <a:ln w="9525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1623BA0-9ABD-0F44-AF47-7AA9A3CDA57D}"/>
                </a:ext>
              </a:extLst>
            </p:cNvPr>
            <p:cNvCxnSpPr>
              <a:cxnSpLocks/>
              <a:stCxn id="10" idx="1"/>
              <a:endCxn id="12" idx="6"/>
            </p:cNvCxnSpPr>
            <p:nvPr/>
          </p:nvCxnSpPr>
          <p:spPr>
            <a:xfrm flipV="1">
              <a:off x="8555030" y="2676033"/>
              <a:ext cx="190351" cy="1496900"/>
            </a:xfrm>
            <a:prstGeom prst="straightConnector1">
              <a:avLst/>
            </a:prstGeom>
            <a:ln w="9525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456D179-94D3-884D-88A4-FD6E52F9E17F}"/>
                </a:ext>
              </a:extLst>
            </p:cNvPr>
            <p:cNvCxnSpPr>
              <a:cxnSpLocks/>
              <a:stCxn id="10" idx="2"/>
              <a:endCxn id="9" idx="6"/>
            </p:cNvCxnSpPr>
            <p:nvPr/>
          </p:nvCxnSpPr>
          <p:spPr>
            <a:xfrm flipH="1" flipV="1">
              <a:off x="6091412" y="1693924"/>
              <a:ext cx="1879515" cy="2619268"/>
            </a:xfrm>
            <a:prstGeom prst="straightConnector1">
              <a:avLst/>
            </a:prstGeom>
            <a:ln w="9525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1D25757-2A49-EB43-8536-358077DA05A6}"/>
                </a:ext>
              </a:extLst>
            </p:cNvPr>
            <p:cNvCxnSpPr>
              <a:cxnSpLocks/>
              <a:stCxn id="12" idx="3"/>
              <a:endCxn id="11" idx="0"/>
            </p:cNvCxnSpPr>
            <p:nvPr/>
          </p:nvCxnSpPr>
          <p:spPr>
            <a:xfrm flipH="1">
              <a:off x="4507677" y="1918349"/>
              <a:ext cx="3001140" cy="1219040"/>
            </a:xfrm>
            <a:prstGeom prst="straightConnector1">
              <a:avLst/>
            </a:prstGeom>
            <a:ln w="9525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B6795A-501A-334D-8474-B6876DA83644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5514704" y="1858199"/>
              <a:ext cx="213740" cy="3235674"/>
            </a:xfrm>
            <a:prstGeom prst="straightConnector1">
              <a:avLst/>
            </a:prstGeom>
            <a:ln w="9525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2A2F33C-01E9-8B41-8C81-5E9F3D26307B}"/>
                </a:ext>
              </a:extLst>
            </p:cNvPr>
            <p:cNvSpPr/>
            <p:nvPr/>
          </p:nvSpPr>
          <p:spPr>
            <a:xfrm>
              <a:off x="2895253" y="215152"/>
              <a:ext cx="6552308" cy="65523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77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使用者</dc:creator>
  <cp:lastModifiedBy>Microsoft Office 使用者</cp:lastModifiedBy>
  <cp:revision>7</cp:revision>
  <dcterms:created xsi:type="dcterms:W3CDTF">2019-07-18T09:03:03Z</dcterms:created>
  <dcterms:modified xsi:type="dcterms:W3CDTF">2019-07-19T02:21:04Z</dcterms:modified>
</cp:coreProperties>
</file>