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95135"/>
  </p:normalViewPr>
  <p:slideViewPr>
    <p:cSldViewPr snapToGrid="0" snapToObjects="1">
      <p:cViewPr varScale="1">
        <p:scale>
          <a:sx n="70" d="100"/>
          <a:sy n="70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29F6-6E32-A342-BAF9-639D323D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2C8C9-D663-2B4F-9E28-07277C2A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EC6F-AE44-3A47-B427-6B271BA3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C337-8AAD-404D-9D1F-607E2C42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4BED-3B52-5044-A142-87E7626F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5A7-8DCB-AA4C-8EFA-C817CF7C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F3922-8328-4348-97F3-D134E699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B943-EA14-FD45-9AD0-B021F7F1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63F6-8F65-B24E-89AB-42F1E55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A632-B0E7-7744-B4BA-9F43D417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15C12-8E27-DB44-A082-7C817EC00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43CC-F2C8-C943-B6A2-F2B1DD53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C469-BD46-5A4A-9A72-FF31C65C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B2D6-57C5-9146-8963-B596142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C997-581F-4B4A-B7B0-41D1398E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B8F4-691F-164D-9FEC-36FF9F2E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2980-673D-FF46-9467-2A98FEAB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8423-3346-7742-9D75-50D5CE6F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F8FB-59B4-B74A-B062-E589DC1C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5AAE-1564-7045-AE27-C479164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40FB-CB49-C04B-BD90-5D2CBAFE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3283A-67AD-C64A-B212-BB38FD46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8B0A-C1D6-2545-A51A-CA6ACDE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AA6D-3764-834F-84C2-120097D0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111B-BD3D-3F4C-9B4C-FD801D4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43E2-0B79-3E43-8DFC-86A1C8B9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FD2A-2579-EB49-9A10-E8AA61E36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853C-6F92-8148-AFE5-0F7EF3F86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808C7-88CB-8647-B786-4A4DA781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5F86-B6AD-ED4A-B40E-6580872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4DE5-3658-9C4B-A293-C20F865D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B175-25E6-6F42-ABF4-9F2D09BB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E66B-9C56-2946-A75E-A5819BE8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E94A5-D09F-8849-A242-A31A5AB4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0D6A4-FBBC-634D-B8F6-B31E595C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F5694-F8CD-5E4B-9693-6563DAA6B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8F7C2-2015-C24D-B24E-6E2DE38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4877A-A8F7-504E-B9B7-B43EA1F9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5D19-5160-D143-B588-51923A56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13C-FDF5-0A49-9630-BAD6BE84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71D69-E90D-DB45-B296-5DA3E1F4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E661-EFAF-A141-BD43-60EB16C5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40D4D-BE5F-524B-84F9-957026F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D717-800F-3348-B04F-646ADA56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67D0C-4206-9346-918B-3D8471F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5A8C-E96C-7446-9287-A8D7CC3E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BE3-34B1-9D4B-B6AF-A69BA3F0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5936-0403-F04B-86A2-4C056D44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2E5D6-9B23-8848-9F4E-0B0C510C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7902-40F4-E04C-A741-77E8D317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4FA5-9ED8-3448-A6E8-AFA121E9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F24D-4970-7B4B-8D28-F42F3827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E2FF-3FF9-9D46-AD64-3306E528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40FE-3BF6-6647-A2D8-D90795E54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F161-E6AB-534B-8899-55B76BD8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770A-FA93-B147-B10E-C8AAFA2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126D-0411-824F-AA79-504E6F33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DDBC-D9C0-BF40-A136-5F3268BE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6921-47B9-A74C-89A9-8CF55D7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FF06-70ED-F445-8C2A-E43A09A5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C9FE-C2CA-474F-9BB6-D84AB66E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39D8-6B48-3741-8F18-B6B04967A1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0544-85A6-F74E-8559-7C8A925E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D345-038E-5F40-B64F-2F122AA9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E64F-9232-2B4B-B38F-02E29AC6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296A051-23B6-E340-A231-9C837ECE6925}"/>
              </a:ext>
            </a:extLst>
          </p:cNvPr>
          <p:cNvGrpSpPr/>
          <p:nvPr/>
        </p:nvGrpSpPr>
        <p:grpSpPr>
          <a:xfrm>
            <a:off x="3087874" y="260676"/>
            <a:ext cx="6129278" cy="6387675"/>
            <a:chOff x="4221730" y="1163634"/>
            <a:chExt cx="3851262" cy="401362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6803DB-B583-9F47-AEC0-30758DC51106}"/>
                </a:ext>
              </a:extLst>
            </p:cNvPr>
            <p:cNvSpPr/>
            <p:nvPr/>
          </p:nvSpPr>
          <p:spPr>
            <a:xfrm rot="3239827">
              <a:off x="5325920" y="1163634"/>
              <a:ext cx="986317" cy="986317"/>
            </a:xfrm>
            <a:prstGeom prst="ellips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19E74D-511A-E24C-B619-7C3A243D65DE}"/>
                </a:ext>
              </a:extLst>
            </p:cNvPr>
            <p:cNvSpPr/>
            <p:nvPr/>
          </p:nvSpPr>
          <p:spPr>
            <a:xfrm rot="3239827">
              <a:off x="7086675" y="3607339"/>
              <a:ext cx="986317" cy="986317"/>
            </a:xfrm>
            <a:prstGeom prst="ellips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F90C7B-B176-AA44-81C9-063D08C0A860}"/>
                </a:ext>
              </a:extLst>
            </p:cNvPr>
            <p:cNvSpPr/>
            <p:nvPr/>
          </p:nvSpPr>
          <p:spPr>
            <a:xfrm rot="3239827">
              <a:off x="4221730" y="2759468"/>
              <a:ext cx="986317" cy="98631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3D85DE-1C73-BE4E-892B-6984876C2123}"/>
                </a:ext>
              </a:extLst>
            </p:cNvPr>
            <p:cNvSpPr/>
            <p:nvPr/>
          </p:nvSpPr>
          <p:spPr>
            <a:xfrm rot="3239827">
              <a:off x="6993511" y="1780729"/>
              <a:ext cx="986317" cy="98631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A2867D-0B8B-6D41-96AB-1EEEC3684904}"/>
                </a:ext>
              </a:extLst>
            </p:cNvPr>
            <p:cNvSpPr/>
            <p:nvPr/>
          </p:nvSpPr>
          <p:spPr>
            <a:xfrm rot="2932637">
              <a:off x="5354396" y="4190940"/>
              <a:ext cx="986317" cy="98631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EEDDD4-6515-4A46-837A-6264EF444D90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5004779" y="3651586"/>
              <a:ext cx="518436" cy="66101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6E3D10-F460-2A4A-8C91-AA2CE189A0C0}"/>
                </a:ext>
              </a:extLst>
            </p:cNvPr>
            <p:cNvCxnSpPr>
              <a:cxnSpLocks/>
              <a:stCxn id="11" idx="1"/>
              <a:endCxn id="9" idx="4"/>
            </p:cNvCxnSpPr>
            <p:nvPr/>
          </p:nvCxnSpPr>
          <p:spPr>
            <a:xfrm flipV="1">
              <a:off x="4792011" y="1946684"/>
              <a:ext cx="628108" cy="818854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373DFE-B782-764B-870C-6FD65A77568A}"/>
                </a:ext>
              </a:extLst>
            </p:cNvPr>
            <p:cNvCxnSpPr>
              <a:cxnSpLocks/>
              <a:stCxn id="9" idx="7"/>
              <a:endCxn id="12" idx="2"/>
            </p:cNvCxnSpPr>
            <p:nvPr/>
          </p:nvCxnSpPr>
          <p:spPr>
            <a:xfrm rot="3239827" flipV="1">
              <a:off x="6432673" y="1485621"/>
              <a:ext cx="637601" cy="637602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6B17EF-8D53-AF4D-97AB-556233000B89}"/>
                </a:ext>
              </a:extLst>
            </p:cNvPr>
            <p:cNvCxnSpPr>
              <a:cxnSpLocks/>
              <a:stCxn id="10" idx="4"/>
              <a:endCxn id="13" idx="7"/>
            </p:cNvCxnSpPr>
            <p:nvPr/>
          </p:nvCxnSpPr>
          <p:spPr>
            <a:xfrm flipH="1">
              <a:off x="6339584" y="4390389"/>
              <a:ext cx="841290" cy="32705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186ECC-FE5E-6448-A0DE-3ED25AB6C7E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flipH="1">
              <a:off x="6219052" y="2563779"/>
              <a:ext cx="868659" cy="1795982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7197EC-B048-F740-B3B1-5C9E3D575D6E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>
            <a:xfrm flipH="1" flipV="1">
              <a:off x="5201979" y="3329750"/>
              <a:ext cx="1890764" cy="69362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623BA0-9ABD-0F44-AF47-7AA9A3CDA57D}"/>
                </a:ext>
              </a:extLst>
            </p:cNvPr>
            <p:cNvCxnSpPr>
              <a:cxnSpLocks/>
              <a:stCxn id="10" idx="1"/>
              <a:endCxn id="12" idx="6"/>
            </p:cNvCxnSpPr>
            <p:nvPr/>
          </p:nvCxnSpPr>
          <p:spPr>
            <a:xfrm flipV="1">
              <a:off x="7656955" y="2672847"/>
              <a:ext cx="119605" cy="94056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56D179-94D3-884D-88A4-FD6E52F9E17F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 flipV="1">
              <a:off x="6108969" y="2055750"/>
              <a:ext cx="1180972" cy="1645787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D25757-2A49-EB43-8536-358077DA05A6}"/>
                </a:ext>
              </a:extLst>
            </p:cNvPr>
            <p:cNvCxnSpPr>
              <a:cxnSpLocks/>
              <a:stCxn id="12" idx="3"/>
              <a:endCxn id="11" idx="0"/>
            </p:cNvCxnSpPr>
            <p:nvPr/>
          </p:nvCxnSpPr>
          <p:spPr>
            <a:xfrm flipH="1">
              <a:off x="5113847" y="2196765"/>
              <a:ext cx="1885732" cy="76597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B6795A-501A-334D-8474-B6876DA8364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746601" y="2158970"/>
              <a:ext cx="134301" cy="2033099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1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3</cp:revision>
  <dcterms:created xsi:type="dcterms:W3CDTF">2019-07-18T09:03:03Z</dcterms:created>
  <dcterms:modified xsi:type="dcterms:W3CDTF">2019-07-18T09:17:45Z</dcterms:modified>
</cp:coreProperties>
</file>