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3"/>
    <p:restoredTop sz="94727"/>
  </p:normalViewPr>
  <p:slideViewPr>
    <p:cSldViewPr snapToGrid="0" snapToObjects="1">
      <p:cViewPr varScale="1">
        <p:scale>
          <a:sx n="162" d="100"/>
          <a:sy n="162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15A8-6778-4A42-9664-53DC4077B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64FD0-CAA4-834B-81FA-E885BA232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DBD39-57F1-2141-8B2E-1450E7E3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72E1-9C6A-D64A-A643-BD782F48BD83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1916E-F2F9-AE41-8F69-3A21E339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3A619-C0C8-FE42-B7BF-DF7ED8E0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3AF-CFCF-DC45-A3C1-54E32DFE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4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5969-0C8C-DC48-91BE-F35608D4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D0BCB-CE41-BF42-A355-6749B4353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418BC-1C0A-CC48-8968-BB7EDEC5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72E1-9C6A-D64A-A643-BD782F48BD83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EC9EB-4999-934D-AEF5-D67C6D9F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B7A5A-5249-5F43-98B0-44AD9835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3AF-CFCF-DC45-A3C1-54E32DFE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8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559B4-7A2B-6944-8027-55909879A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4D14F-0F02-E246-B54D-3A5EBB885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54D9E-1AD1-6A47-8B2A-896FB2AF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72E1-9C6A-D64A-A643-BD782F48BD83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63535-A41B-8C42-8A45-8E0EEFDF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6C6E8-6F47-F14B-8358-38E617FD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3AF-CFCF-DC45-A3C1-54E32DFE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3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B233-6D6B-8546-84FD-8D5339F4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71D1-1264-7841-B6D2-D5A8C9B4A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73844-C34A-5643-A358-C06EA639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72E1-9C6A-D64A-A643-BD782F48BD83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A1CF4-5AA5-C74F-AB8F-33D4A188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1E36-4440-0440-B0D4-B538E2C6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3AF-CFCF-DC45-A3C1-54E32DFE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9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C71D-6CAC-EB4B-8453-A85AE25D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52BB4-C113-EA4B-ACC6-99DCB9F5E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90ABF-AF6A-0A40-A5AC-F6964BC4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72E1-9C6A-D64A-A643-BD782F48BD83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D2D75-1DB3-0A47-995F-6E0FC62A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E49A7-37B4-504D-B2BF-FCA72A91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3AF-CFCF-DC45-A3C1-54E32DFE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7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7489-5A48-134A-9648-C0147901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38F8-DF41-A948-AE6A-DE68B64F5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7F19C-D2E9-7B41-8E41-54E61173E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A2FAF-C419-D64C-B9C6-E1FBE098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72E1-9C6A-D64A-A643-BD782F48BD83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49632-5373-024C-90E9-20A358CE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1C98A-05F2-EB4C-B43F-410AF63B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3AF-CFCF-DC45-A3C1-54E32DFE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22D6-6D68-FD41-9E04-5DA3B0BF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B35BC-B2FB-6C49-9F93-F7ED5121E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DBD26-410A-934E-9C00-AC747A12E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A3DBB-63CE-DC4D-9B75-AA0D7CEA1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63BAE-51A5-D642-A27E-325256953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74C84-5959-CE42-996A-E88A3229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72E1-9C6A-D64A-A643-BD782F48BD83}" type="datetimeFigureOut">
              <a:rPr lang="en-US" smtClean="0"/>
              <a:t>1/17/19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870ED-C6A4-8148-90C3-808B6C75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42EFC-4519-F547-98FB-DCF54948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3AF-CFCF-DC45-A3C1-54E32DFE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9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5171-9DE1-0746-9AE9-0F8A40CC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36395-B965-7B46-AF82-3811D0DC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72E1-9C6A-D64A-A643-BD782F48BD83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90123-607D-9F4D-9679-380534F3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80CB6-11CF-3149-BBE9-FF66F6A6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3AF-CFCF-DC45-A3C1-54E32DFE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0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67F87-CD60-1843-BBE6-712D22C4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72E1-9C6A-D64A-A643-BD782F48BD83}" type="datetimeFigureOut">
              <a:rPr lang="en-US" smtClean="0"/>
              <a:t>1/17/19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23E8C-B934-7648-BB82-414AA076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EBF4-1BB5-7640-AA62-89149AF9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3AF-CFCF-DC45-A3C1-54E32DFE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1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A082-FA8B-BB4B-931D-C5D99A50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D931-077C-4341-98D3-85601D71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42540-609D-D843-83D6-6EC9AFA8F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1E930-5ECA-6641-8BFC-72737F82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72E1-9C6A-D64A-A643-BD782F48BD83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879D1-889E-7D4D-9B5E-862852CB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10C2A-9665-B948-91C3-226EC32C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3AF-CFCF-DC45-A3C1-54E32DFE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8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91E7-8578-5649-9D4A-B6849198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552E26-7073-A647-9DA9-D468D50CD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FB8E7-8A25-804D-9323-4FB6B7E1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67D6A-2936-D24F-A768-FA512F76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72E1-9C6A-D64A-A643-BD782F48BD83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74708-AFC0-0144-9B5E-36551B1D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541BA-215B-1942-9457-033CE902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3AF-CFCF-DC45-A3C1-54E32DFE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2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CB557-3A62-2046-88DC-5FB475A21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EC14C-54FB-1C44-BFF6-2FF31A6E1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D71E2-CCFC-6644-BB95-5A061439D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972E1-9C6A-D64A-A643-BD782F48BD83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F1F15-8576-CC48-B281-838394B52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E5F16-1D37-F749-8C2E-14A61B3A8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E3AF-CFCF-DC45-A3C1-54E32DFE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F507-4784-D542-AD36-95DFE58B39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9E8A9-B24F-004A-826D-A278B67CF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B3F747-9116-F748-87FC-1372DE822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944" y="1682855"/>
            <a:ext cx="4627965" cy="1064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628B18-9D5F-5A43-93F8-2176D54B0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204" y="3117433"/>
            <a:ext cx="5589444" cy="1881780"/>
          </a:xfrm>
          <a:prstGeom prst="rect">
            <a:avLst/>
          </a:prstGeom>
        </p:spPr>
      </p:pic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3AB9649E-2EAA-2042-8CAD-0BE899AD5321}"/>
              </a:ext>
            </a:extLst>
          </p:cNvPr>
          <p:cNvSpPr/>
          <p:nvPr/>
        </p:nvSpPr>
        <p:spPr>
          <a:xfrm rot="5400000">
            <a:off x="7867948" y="2598385"/>
            <a:ext cx="1963711" cy="10380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26C6F9C7-CDBF-EA4C-8D9A-0A3CAFAA2FC7}"/>
              </a:ext>
            </a:extLst>
          </p:cNvPr>
          <p:cNvSpPr/>
          <p:nvPr/>
        </p:nvSpPr>
        <p:spPr>
          <a:xfrm rot="16200000">
            <a:off x="1821473" y="2598384"/>
            <a:ext cx="1963711" cy="10380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3B2A650-ADD6-4149-B654-A1CE317B0C1C}"/>
              </a:ext>
            </a:extLst>
          </p:cNvPr>
          <p:cNvSpPr/>
          <p:nvPr/>
        </p:nvSpPr>
        <p:spPr>
          <a:xfrm>
            <a:off x="9605870" y="2784542"/>
            <a:ext cx="1577009" cy="665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Query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5FCF71-4519-3841-B6A8-D06580C09D49}"/>
              </a:ext>
            </a:extLst>
          </p:cNvPr>
          <p:cNvSpPr/>
          <p:nvPr/>
        </p:nvSpPr>
        <p:spPr>
          <a:xfrm>
            <a:off x="549348" y="2784542"/>
            <a:ext cx="1577009" cy="665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Write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633067D-53C5-C24F-A0A8-9A86D0B45362}"/>
              </a:ext>
            </a:extLst>
          </p:cNvPr>
          <p:cNvSpPr/>
          <p:nvPr/>
        </p:nvSpPr>
        <p:spPr>
          <a:xfrm>
            <a:off x="4544617" y="4758310"/>
            <a:ext cx="2798965" cy="969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Time-Frequency Analysis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5B68431-BB47-F74D-A02F-88A5DE074DB5}"/>
              </a:ext>
            </a:extLst>
          </p:cNvPr>
          <p:cNvSpPr/>
          <p:nvPr/>
        </p:nvSpPr>
        <p:spPr>
          <a:xfrm>
            <a:off x="4544617" y="527933"/>
            <a:ext cx="2798965" cy="969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174853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5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使用者</dc:creator>
  <cp:lastModifiedBy>Microsoft Office 使用者</cp:lastModifiedBy>
  <cp:revision>2</cp:revision>
  <dcterms:created xsi:type="dcterms:W3CDTF">2019-01-17T04:59:33Z</dcterms:created>
  <dcterms:modified xsi:type="dcterms:W3CDTF">2019-01-17T12:38:03Z</dcterms:modified>
</cp:coreProperties>
</file>