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7"/>
    <p:restoredTop sz="97059"/>
  </p:normalViewPr>
  <p:slideViewPr>
    <p:cSldViewPr snapToGrid="0" snapToObjects="1">
      <p:cViewPr>
        <p:scale>
          <a:sx n="121" d="100"/>
          <a:sy n="121" d="100"/>
        </p:scale>
        <p:origin x="3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5904-BC06-6040-8360-8B8DA2A21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A9725-B7D5-B843-AAF6-059D5F0A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D4DA-7A54-1E48-A4E9-56320B35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602B-FCC0-7B45-8134-912C8704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E148-E5F7-7544-932F-1C4323F3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D704-79D7-0D4B-B8CF-816A3A31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B03E3-96D2-9D40-9C9C-E3A772F27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8B3B-AEA2-054C-8798-D8234429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F98DD-FA4C-1343-B0BA-994FE02D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DC14-A50B-344B-9F0B-19EC929B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2805C-06A1-774B-898B-F4BDA2CB5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3200E-31B8-4D44-B17E-BB384F468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4423-49BE-3C40-AACE-319F7C91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2501-23F5-7241-A562-526E593C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96AE-E697-B041-B165-447F8223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E301-A02D-3745-ACFD-81DCD0CD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D365-A043-184A-AD31-345556044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72D2-10B8-5845-94CE-2044997B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E4AF-A0B9-DC4E-95BC-C4981CC7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5FBB-1C4E-C54F-9EE4-4DD6A153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925D-B215-2248-96FF-17C50903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21202-72F5-7447-8141-866AD365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10DB-461D-7C4C-B451-49608E04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558B-7066-7243-A2C0-623E1191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0448-9A0E-F549-9328-3CE0B955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9994-F84F-8E42-B13A-74943DF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FC94-7F16-6741-B235-B5475A7E6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A0B08-8C73-9843-B343-D2438B879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CC78E-20AD-D045-BBCB-513A6DC9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2A4F4-7BE4-F747-994F-961C6024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7F7AE-5225-2445-BF36-C8828AA1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9E42-4ED2-9A49-8BDF-A3B4C4EE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47F4-19AA-6443-A03C-39C782A5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118B4-8E66-F64E-BCAA-0FB3136C1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831A-D375-DD4B-AE90-918CF10A0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36459-8885-A543-81E5-CB1E83D1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F508B-92CF-2D4A-82C2-4C8E6966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6F028-3BF1-8746-8D7B-0E46CB6E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C7149-8C30-0A44-9BA4-08AD65BA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180B-7723-E849-872A-9330A283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EB40D-F655-A947-A746-F61C0E53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FDB8D-D156-BF4F-B4EC-ADB7B96B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D8611-220B-AA4A-A379-2CD4F6B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ECAA-9118-8745-A851-FC69D38E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A455E-8437-E54E-B63E-3ECC88FB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9AF9-5BDB-844C-B6BE-2324A28D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F138-6282-4842-B2DB-FE350A6E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00D8-A38A-CA4F-AE0B-8AB69DE15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023AA-562B-2C4D-99C0-30DF616C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370E4-8A61-A941-AD29-9F785490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55BA-4CBC-D64B-AF73-7759BBCD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EC68-1B41-2C4A-83D9-6E277705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CDBA-F765-D64F-9F04-277EF0F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1AC4D-5E4C-5848-9728-3C530189D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3ABE0-EB17-8F4A-831A-DC60B79C8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9D52-E5F4-0A4F-AA61-F3481BDC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76843-0B87-D743-BC4D-78D79C3B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BBC12-6595-A245-91E7-FBAA9D0A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606E8-D383-B44C-8F71-7EB53800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A48B2-9A33-B644-A681-1C6B62F9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928F-F0EC-9644-88E1-63D3A919F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C5BF-2806-5D4C-BE09-8DE8E7632E06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D263-D32D-EB42-AAFB-0417993C8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7F3B-DB9A-4F46-AE12-91FFD78C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49C1-F250-7445-9EE0-305835C4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44A273F2-6F4F-A540-8E72-6E15DA3878DD}"/>
              </a:ext>
            </a:extLst>
          </p:cNvPr>
          <p:cNvSpPr/>
          <p:nvPr/>
        </p:nvSpPr>
        <p:spPr>
          <a:xfrm>
            <a:off x="4733247" y="3900449"/>
            <a:ext cx="2967507" cy="784058"/>
          </a:xfrm>
          <a:prstGeom prst="trapezoid">
            <a:avLst>
              <a:gd name="adj" fmla="val 15807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C41E5-B8E6-5546-BACC-DD4E316E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46" y="515132"/>
            <a:ext cx="812800" cy="812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8CDF5C-D667-1848-977D-920241E3E7F8}"/>
              </a:ext>
            </a:extLst>
          </p:cNvPr>
          <p:cNvSpPr/>
          <p:nvPr/>
        </p:nvSpPr>
        <p:spPr>
          <a:xfrm>
            <a:off x="4158379" y="1440322"/>
            <a:ext cx="1393096" cy="2597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Administrator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3885EF-7053-7D47-9D7C-4AE740BC7DBD}"/>
              </a:ext>
            </a:extLst>
          </p:cNvPr>
          <p:cNvSpPr/>
          <p:nvPr/>
        </p:nvSpPr>
        <p:spPr>
          <a:xfrm>
            <a:off x="7149246" y="3139103"/>
            <a:ext cx="923264" cy="923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562F60-865E-F34F-91B3-C8D546158382}"/>
              </a:ext>
            </a:extLst>
          </p:cNvPr>
          <p:cNvSpPr/>
          <p:nvPr/>
        </p:nvSpPr>
        <p:spPr>
          <a:xfrm>
            <a:off x="7176844" y="4153227"/>
            <a:ext cx="868068" cy="259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Farmer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7D901C-322B-FC42-9B41-C5AEDD071039}"/>
              </a:ext>
            </a:extLst>
          </p:cNvPr>
          <p:cNvSpPr/>
          <p:nvPr/>
        </p:nvSpPr>
        <p:spPr>
          <a:xfrm>
            <a:off x="4363054" y="3139103"/>
            <a:ext cx="923264" cy="9232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6FF572-4158-064E-8D98-2E98856975BF}"/>
              </a:ext>
            </a:extLst>
          </p:cNvPr>
          <p:cNvSpPr/>
          <p:nvPr/>
        </p:nvSpPr>
        <p:spPr>
          <a:xfrm>
            <a:off x="4395570" y="4153227"/>
            <a:ext cx="868068" cy="2597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5BAD5A-95BE-9C47-BB38-E9C055E95BB6}"/>
              </a:ext>
            </a:extLst>
          </p:cNvPr>
          <p:cNvSpPr/>
          <p:nvPr/>
        </p:nvSpPr>
        <p:spPr>
          <a:xfrm>
            <a:off x="5351459" y="937790"/>
            <a:ext cx="869663" cy="272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Public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15618-7DFC-0C41-B1E2-A7687A3EEACA}"/>
              </a:ext>
            </a:extLst>
          </p:cNvPr>
          <p:cNvSpPr/>
          <p:nvPr/>
        </p:nvSpPr>
        <p:spPr>
          <a:xfrm>
            <a:off x="5351459" y="602410"/>
            <a:ext cx="869663" cy="272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Private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0B3EFE-8AD8-8E4C-9C5D-06EC4D1AE721}"/>
              </a:ext>
            </a:extLst>
          </p:cNvPr>
          <p:cNvSpPr/>
          <p:nvPr/>
        </p:nvSpPr>
        <p:spPr>
          <a:xfrm>
            <a:off x="5351458" y="935910"/>
            <a:ext cx="869663" cy="272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Public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0A909F-BE0E-4E40-AC62-11A6C11B08FC}"/>
              </a:ext>
            </a:extLst>
          </p:cNvPr>
          <p:cNvSpPr/>
          <p:nvPr/>
        </p:nvSpPr>
        <p:spPr>
          <a:xfrm>
            <a:off x="3374716" y="3645986"/>
            <a:ext cx="869663" cy="2724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Public</a:t>
            </a:r>
            <a:r>
              <a:rPr lang="en-US" sz="1400" baseline="-25000" dirty="0" err="1"/>
              <a:t>C</a:t>
            </a:r>
            <a:endParaRPr lang="en-US" sz="1400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75343-3859-B048-9508-A34AD60B4146}"/>
              </a:ext>
            </a:extLst>
          </p:cNvPr>
          <p:cNvSpPr/>
          <p:nvPr/>
        </p:nvSpPr>
        <p:spPr>
          <a:xfrm>
            <a:off x="3374716" y="3306110"/>
            <a:ext cx="869663" cy="2724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Private</a:t>
            </a:r>
            <a:r>
              <a:rPr lang="en-US" sz="1400" baseline="-25000" dirty="0" err="1"/>
              <a:t>C</a:t>
            </a:r>
            <a:endParaRPr lang="en-US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398C14-D1EF-DF46-8E7B-7D40A9A54161}"/>
              </a:ext>
            </a:extLst>
          </p:cNvPr>
          <p:cNvCxnSpPr>
            <a:cxnSpLocks/>
          </p:cNvCxnSpPr>
          <p:nvPr/>
        </p:nvCxnSpPr>
        <p:spPr>
          <a:xfrm flipV="1">
            <a:off x="4936958" y="1797269"/>
            <a:ext cx="0" cy="1314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D09671-F1F9-5B49-ABED-DB082161136B}"/>
              </a:ext>
            </a:extLst>
          </p:cNvPr>
          <p:cNvCxnSpPr>
            <a:cxnSpLocks/>
          </p:cNvCxnSpPr>
          <p:nvPr/>
        </p:nvCxnSpPr>
        <p:spPr>
          <a:xfrm>
            <a:off x="4717527" y="1797269"/>
            <a:ext cx="0" cy="1317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2EA576-8DBA-6E4B-9ACF-C74388746A39}"/>
              </a:ext>
            </a:extLst>
          </p:cNvPr>
          <p:cNvGrpSpPr/>
          <p:nvPr/>
        </p:nvGrpSpPr>
        <p:grpSpPr>
          <a:xfrm>
            <a:off x="3785072" y="2053641"/>
            <a:ext cx="843298" cy="847573"/>
            <a:chOff x="7279876" y="2615878"/>
            <a:chExt cx="843298" cy="84757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E541817-0B8E-0444-BD0E-3D1792FE22D8}"/>
                </a:ext>
              </a:extLst>
            </p:cNvPr>
            <p:cNvSpPr/>
            <p:nvPr/>
          </p:nvSpPr>
          <p:spPr>
            <a:xfrm>
              <a:off x="7279876" y="2615878"/>
              <a:ext cx="843298" cy="8475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CRT</a:t>
              </a:r>
            </a:p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E604DA-AB74-9849-937B-2788468FD03C}"/>
                </a:ext>
              </a:extLst>
            </p:cNvPr>
            <p:cNvSpPr/>
            <p:nvPr/>
          </p:nvSpPr>
          <p:spPr>
            <a:xfrm>
              <a:off x="7369583" y="2881318"/>
              <a:ext cx="665403" cy="2517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Public</a:t>
              </a:r>
              <a:r>
                <a:rPr lang="en-US" sz="1200" baseline="-25000" dirty="0" err="1"/>
                <a:t>C</a:t>
              </a:r>
              <a:endParaRPr lang="en-US" sz="1200" baseline="-25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CA6185-BAB0-2147-A52E-7B9075224A9F}"/>
                </a:ext>
              </a:extLst>
            </p:cNvPr>
            <p:cNvSpPr/>
            <p:nvPr/>
          </p:nvSpPr>
          <p:spPr>
            <a:xfrm>
              <a:off x="7368823" y="3163578"/>
              <a:ext cx="665403" cy="2517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Sig</a:t>
              </a:r>
              <a:r>
                <a:rPr lang="en-US" sz="1200" baseline="-25000" dirty="0" err="1"/>
                <a:t>A</a:t>
              </a:r>
              <a:endParaRPr lang="en-US" sz="1200" baseline="-250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9CFA4E-CEC0-604B-9AD3-02DB7C3EC8F1}"/>
              </a:ext>
            </a:extLst>
          </p:cNvPr>
          <p:cNvGrpSpPr/>
          <p:nvPr/>
        </p:nvGrpSpPr>
        <p:grpSpPr>
          <a:xfrm>
            <a:off x="5026116" y="2053642"/>
            <a:ext cx="843298" cy="847573"/>
            <a:chOff x="8467216" y="3441800"/>
            <a:chExt cx="843298" cy="84757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9DC281D-9238-3247-99FA-A48E332F8099}"/>
                </a:ext>
              </a:extLst>
            </p:cNvPr>
            <p:cNvSpPr/>
            <p:nvPr/>
          </p:nvSpPr>
          <p:spPr>
            <a:xfrm>
              <a:off x="8467216" y="3441800"/>
              <a:ext cx="843298" cy="8475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CSR</a:t>
              </a:r>
            </a:p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F98EF8-18CA-9B47-8B14-93A1692E0F6F}"/>
                </a:ext>
              </a:extLst>
            </p:cNvPr>
            <p:cNvSpPr/>
            <p:nvPr/>
          </p:nvSpPr>
          <p:spPr>
            <a:xfrm>
              <a:off x="8556163" y="3880119"/>
              <a:ext cx="665403" cy="25173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Public</a:t>
              </a:r>
              <a:r>
                <a:rPr lang="en-US" sz="1200" baseline="-25000" dirty="0" err="1"/>
                <a:t>C</a:t>
              </a:r>
              <a:endParaRPr lang="en-US" sz="1200" baseline="-25000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6F26C-6CB9-4C40-918A-0F0F545C72F3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>
            <a:off x="5286318" y="3600735"/>
            <a:ext cx="186292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7272628-1C7F-0C42-83AF-85F78139C921}"/>
              </a:ext>
            </a:extLst>
          </p:cNvPr>
          <p:cNvSpPr/>
          <p:nvPr/>
        </p:nvSpPr>
        <p:spPr>
          <a:xfrm>
            <a:off x="5701917" y="3735944"/>
            <a:ext cx="1030168" cy="3290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Connection</a:t>
            </a:r>
            <a:endParaRPr lang="en-US" sz="1400" baseline="-25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287771-61BD-764D-9F9E-1AA31BDB6690}"/>
              </a:ext>
            </a:extLst>
          </p:cNvPr>
          <p:cNvGrpSpPr/>
          <p:nvPr/>
        </p:nvGrpSpPr>
        <p:grpSpPr>
          <a:xfrm>
            <a:off x="4733247" y="4690283"/>
            <a:ext cx="2967507" cy="901088"/>
            <a:chOff x="7506927" y="5440181"/>
            <a:chExt cx="2967507" cy="9010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89ABDC5-724D-BB4A-8B14-D66BD7EAAD53}"/>
                </a:ext>
              </a:extLst>
            </p:cNvPr>
            <p:cNvSpPr/>
            <p:nvPr/>
          </p:nvSpPr>
          <p:spPr>
            <a:xfrm>
              <a:off x="7506927" y="5440181"/>
              <a:ext cx="2967507" cy="90108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C819F7-B44B-CF47-ABFF-8C9DBF490249}"/>
                </a:ext>
              </a:extLst>
            </p:cNvPr>
            <p:cNvGrpSpPr/>
            <p:nvPr/>
          </p:nvGrpSpPr>
          <p:grpSpPr>
            <a:xfrm>
              <a:off x="7598366" y="5537938"/>
              <a:ext cx="696548" cy="700079"/>
              <a:chOff x="7279876" y="2615878"/>
              <a:chExt cx="843298" cy="84757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B5415F3F-1C4B-9B41-BFC8-D83E263539D6}"/>
                  </a:ext>
                </a:extLst>
              </p:cNvPr>
              <p:cNvSpPr/>
              <p:nvPr/>
            </p:nvSpPr>
            <p:spPr>
              <a:xfrm>
                <a:off x="7279876" y="2615878"/>
                <a:ext cx="843298" cy="84757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</a:rPr>
                  <a:t>CRT</a:t>
                </a:r>
              </a:p>
              <a:p>
                <a:pPr algn="ctr"/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:endParaRPr lang="en-US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D8469F-77FB-304F-9EB4-A9772A6D735A}"/>
                  </a:ext>
                </a:extLst>
              </p:cNvPr>
              <p:cNvSpPr/>
              <p:nvPr/>
            </p:nvSpPr>
            <p:spPr>
              <a:xfrm>
                <a:off x="7369583" y="2851124"/>
                <a:ext cx="665403" cy="25173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Public</a:t>
                </a:r>
                <a:r>
                  <a:rPr lang="en-US" sz="1000" baseline="-25000" dirty="0" err="1"/>
                  <a:t>C</a:t>
                </a:r>
                <a:endParaRPr lang="en-US" sz="1000" baseline="-250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B497449-9ABA-A846-B87D-55D035776BF7}"/>
                  </a:ext>
                </a:extLst>
              </p:cNvPr>
              <p:cNvSpPr/>
              <p:nvPr/>
            </p:nvSpPr>
            <p:spPr>
              <a:xfrm>
                <a:off x="7368824" y="3133385"/>
                <a:ext cx="665403" cy="25173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Sig</a:t>
                </a:r>
                <a:r>
                  <a:rPr lang="en-US" sz="1000" baseline="-25000" dirty="0" err="1"/>
                  <a:t>A</a:t>
                </a:r>
                <a:endParaRPr lang="en-US" sz="1000" baseline="-25000" dirty="0"/>
              </a:p>
            </p:txBody>
          </p:sp>
        </p:grp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B30C166-CECF-6F48-AA36-DECB3EDA100C}"/>
                </a:ext>
              </a:extLst>
            </p:cNvPr>
            <p:cNvSpPr/>
            <p:nvPr/>
          </p:nvSpPr>
          <p:spPr>
            <a:xfrm>
              <a:off x="8370916" y="5540284"/>
              <a:ext cx="1986742" cy="69773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 Encrypted with </a:t>
              </a:r>
              <a:r>
                <a:rPr lang="en-US" sz="1600" dirty="0" err="1"/>
                <a:t>Private</a:t>
              </a:r>
              <a:r>
                <a:rPr lang="en-US" sz="1600" baseline="-25000" dirty="0" err="1"/>
                <a:t>C</a:t>
              </a:r>
              <a:endParaRPr lang="en-US" sz="1600" baseline="-2500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CBFEF03-A56C-C54A-A74C-7B3A8AEDBB1E}"/>
              </a:ext>
            </a:extLst>
          </p:cNvPr>
          <p:cNvSpPr/>
          <p:nvPr/>
        </p:nvSpPr>
        <p:spPr>
          <a:xfrm>
            <a:off x="8181547" y="3306110"/>
            <a:ext cx="869663" cy="272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Public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0638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11914 0.2638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11914 0.2638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26" grpId="0" animBg="1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使用者</dc:creator>
  <cp:lastModifiedBy>Microsoft Office 使用者</cp:lastModifiedBy>
  <cp:revision>1</cp:revision>
  <dcterms:created xsi:type="dcterms:W3CDTF">2019-07-09T04:13:43Z</dcterms:created>
  <dcterms:modified xsi:type="dcterms:W3CDTF">2019-07-09T04:19:00Z</dcterms:modified>
</cp:coreProperties>
</file>