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23"/>
    <p:restoredTop sz="95135"/>
  </p:normalViewPr>
  <p:slideViewPr>
    <p:cSldViewPr snapToGrid="0" snapToObjects="1">
      <p:cViewPr varScale="1">
        <p:scale>
          <a:sx n="129" d="100"/>
          <a:sy n="129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8D1-41B7-8A42-B3A0-8EF544D1F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3FAD9-82CA-1144-9A8E-251935611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A8553-3883-DF4D-A392-1DFED88B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63C0-E268-5E44-BB0F-D7080282C52F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B4A2A-A636-DA4E-8B2B-43E070E9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A1281-ACAB-1844-BD9E-8317F0325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1B99-D533-6F45-935F-3826D4903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3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5331-74A8-2F4A-A02C-46C701090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D298B-A143-0349-AACF-648E9722C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4C2C-1402-2845-9E48-28C60DEB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63C0-E268-5E44-BB0F-D7080282C52F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8AF4A-A270-A040-8716-591D84DB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021C1-9F37-5C41-95B3-8866C83D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1B99-D533-6F45-935F-3826D4903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4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608645-C2BD-D64C-8B07-0AAB012B4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67851-59C8-EB41-8806-45275F32B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0AFD4-AC2A-A743-91EF-E53843083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63C0-E268-5E44-BB0F-D7080282C52F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8EF5D-4812-CA4F-AB78-42DA7455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35FFA-EAD7-3A44-BE95-6BDA78BBF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1B99-D533-6F45-935F-3826D4903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8913-7AC9-324F-BE6C-0FF7B12F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B4F0-A374-CE4F-9E34-F39D96A0C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B1930-3221-7644-9135-3BDF655F9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63C0-E268-5E44-BB0F-D7080282C52F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D287E-7B47-BD42-A363-59BF576E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91A44-394E-B34B-B101-2830B85C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1B99-D533-6F45-935F-3826D4903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7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92E7-EB57-324C-8C92-162DEAAC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6D6D7-6415-2048-96B9-0006A7E36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58ED0-80EB-5644-B9A2-CF5ABEF72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63C0-E268-5E44-BB0F-D7080282C52F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75E24-2D99-E849-8163-511588D27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7F3EC-F9E9-024F-9E2B-AB72C9B5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1B99-D533-6F45-935F-3826D4903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8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2B832-1CC6-9047-861B-28CAEBF2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AA41D-D5E2-0145-AFA4-8B2D4ED59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3CFE0-6667-764A-A806-C1776A731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C7896-1A4E-AB49-A1BC-BB159278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63C0-E268-5E44-BB0F-D7080282C52F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9C5E7-0FC8-B44E-95B1-8D47F7CA7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CC6D4-BFB7-3543-B21E-0155D625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1B99-D533-6F45-935F-3826D4903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5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0BAA-68EE-FC4A-9DC7-CB52E73AC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5BD68-B971-ED46-AC09-4C583B7BA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983E4-651B-3049-8AF7-B0C97ACB1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838DB9-29C7-854A-8624-2FEFA2E91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DDCED4-5539-BA4D-BEC1-1E8207A6D1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58FAE-80C6-A74E-88EF-FAEEF444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63C0-E268-5E44-BB0F-D7080282C52F}" type="datetimeFigureOut">
              <a:rPr lang="en-US" smtClean="0"/>
              <a:t>7/16/19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23222-0784-F84D-867B-6C9DA619C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72F27-1A2E-6342-9165-9F8A281B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1B99-D533-6F45-935F-3826D4903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5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4571A-F107-234B-94A1-4297A7CD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4659F-53D1-2D4B-B7A9-7520638E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63C0-E268-5E44-BB0F-D7080282C52F}" type="datetimeFigureOut">
              <a:rPr lang="en-US" smtClean="0"/>
              <a:t>7/16/19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1264D-CA74-474F-AB5B-21BFDB5F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3FF9A-3C86-A143-AFD8-04386A98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1B99-D533-6F45-935F-3826D4903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7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9ADF72-28F5-254A-BF20-7E367479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63C0-E268-5E44-BB0F-D7080282C52F}" type="datetimeFigureOut">
              <a:rPr lang="en-US" smtClean="0"/>
              <a:t>7/16/19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5E488A-3D4C-AA4D-9478-45516684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42CF3-5819-074F-A731-2F75328F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1B99-D533-6F45-935F-3826D4903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1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AA77-D947-B44F-A83C-9678F6AF3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C34C0-67E7-DA4F-8940-4F59382AA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9D7F9-0A30-9C46-A214-7331DC3E5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5B25-F393-FE4D-81DC-AB0A71B4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63C0-E268-5E44-BB0F-D7080282C52F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36A99-7085-E24D-AFFA-6C8F7A765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3F75C-C2DD-7D4C-B409-3B9E34DE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1B99-D533-6F45-935F-3826D4903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4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A15B-C3B2-894B-B546-15CFD150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FCAE8-97FD-244B-AAF8-3B49AB38E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81EB0-02B4-164D-8952-11D9E49AE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B260D-6456-CD4D-AE3B-91598423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63C0-E268-5E44-BB0F-D7080282C52F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28C2E-160A-EF4E-A682-4C7E06D8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9A733-5C22-394C-B173-96F95191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C1B99-D533-6F45-935F-3826D4903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5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8929A5-BA4E-2840-8689-9E3C55EDB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CD594-CF2E-2A44-8E3F-02589E898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ACE61-99B5-EE4C-9A99-B2DF79D9D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163C0-E268-5E44-BB0F-D7080282C52F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809B0-7D44-5649-AEC4-70B4B0EBD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8602C-4968-A84B-B90B-59FBEEA26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C1B99-D533-6F45-935F-3826D4903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8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E99CE91-7677-7A45-B50F-A2A8CD4FDB2D}"/>
              </a:ext>
            </a:extLst>
          </p:cNvPr>
          <p:cNvGrpSpPr/>
          <p:nvPr/>
        </p:nvGrpSpPr>
        <p:grpSpPr>
          <a:xfrm>
            <a:off x="828085" y="1687799"/>
            <a:ext cx="9499253" cy="4223146"/>
            <a:chOff x="828085" y="1687799"/>
            <a:chExt cx="9499253" cy="4223146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7773B6A9-4AC3-B941-AD88-096F7C7347FA}"/>
                </a:ext>
              </a:extLst>
            </p:cNvPr>
            <p:cNvSpPr/>
            <p:nvPr/>
          </p:nvSpPr>
          <p:spPr>
            <a:xfrm>
              <a:off x="4231817" y="4253300"/>
              <a:ext cx="3789579" cy="1252977"/>
            </a:xfrm>
            <a:prstGeom prst="cube">
              <a:avLst>
                <a:gd name="adj" fmla="val 6962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tlCol="0" anchor="ctr"/>
            <a:lstStyle/>
            <a:p>
              <a:pPr algn="ctr"/>
              <a:r>
                <a:rPr lang="en-US" sz="1500" b="1" dirty="0"/>
                <a:t>Content-Addressed</a:t>
              </a:r>
            </a:p>
          </p:txBody>
        </p:sp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52E45B16-40BF-2341-9CC9-58D0C42F0BCA}"/>
                </a:ext>
              </a:extLst>
            </p:cNvPr>
            <p:cNvSpPr/>
            <p:nvPr/>
          </p:nvSpPr>
          <p:spPr>
            <a:xfrm>
              <a:off x="7005819" y="4253300"/>
              <a:ext cx="3321519" cy="1252977"/>
            </a:xfrm>
            <a:prstGeom prst="cube">
              <a:avLst>
                <a:gd name="adj" fmla="val 69628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216000" rtlCol="0" anchor="ctr"/>
            <a:lstStyle/>
            <a:p>
              <a:pPr algn="ctr"/>
              <a:r>
                <a:rPr lang="en-US" sz="1500" b="1" dirty="0"/>
                <a:t>Load-Balancing</a:t>
              </a:r>
            </a:p>
          </p:txBody>
        </p:sp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FED2BB7B-F38C-8341-B311-8961D574AC00}"/>
                </a:ext>
              </a:extLst>
            </p:cNvPr>
            <p:cNvSpPr/>
            <p:nvPr/>
          </p:nvSpPr>
          <p:spPr>
            <a:xfrm>
              <a:off x="4231817" y="3825719"/>
              <a:ext cx="3789579" cy="1252977"/>
            </a:xfrm>
            <a:prstGeom prst="cube">
              <a:avLst>
                <a:gd name="adj" fmla="val 6962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tlCol="0" anchor="ctr"/>
            <a:lstStyle/>
            <a:p>
              <a:pPr algn="ctr"/>
              <a:r>
                <a:rPr lang="en-US" sz="1500" b="1" dirty="0"/>
                <a:t>Log-Time lookups</a:t>
              </a:r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00A33476-5F46-CD42-BDBC-28BA4ED2DC3A}"/>
                </a:ext>
              </a:extLst>
            </p:cNvPr>
            <p:cNvSpPr/>
            <p:nvPr/>
          </p:nvSpPr>
          <p:spPr>
            <a:xfrm>
              <a:off x="7005819" y="3825719"/>
              <a:ext cx="3321519" cy="1252977"/>
            </a:xfrm>
            <a:prstGeom prst="cube">
              <a:avLst>
                <a:gd name="adj" fmla="val 69628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216000" rtlCol="0" anchor="ctr"/>
            <a:lstStyle/>
            <a:p>
              <a:pPr algn="ctr"/>
              <a:r>
                <a:rPr lang="en-US" sz="1500" b="1" dirty="0"/>
                <a:t>Efficient Search</a:t>
              </a:r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9961D38D-703D-CB40-A49F-943D91BDEE9E}"/>
                </a:ext>
              </a:extLst>
            </p:cNvPr>
            <p:cNvSpPr/>
            <p:nvPr/>
          </p:nvSpPr>
          <p:spPr>
            <a:xfrm>
              <a:off x="4231817" y="3398135"/>
              <a:ext cx="3789579" cy="1252977"/>
            </a:xfrm>
            <a:prstGeom prst="cube">
              <a:avLst>
                <a:gd name="adj" fmla="val 6962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tlCol="0" anchor="ctr"/>
            <a:lstStyle/>
            <a:p>
              <a:pPr algn="ctr"/>
              <a:r>
                <a:rPr lang="en-US" sz="1500" b="1" dirty="0"/>
                <a:t>Key Republishing</a:t>
              </a:r>
            </a:p>
          </p:txBody>
        </p:sp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0A062F7A-35C3-494B-9219-3E67EDF7A0F1}"/>
                </a:ext>
              </a:extLst>
            </p:cNvPr>
            <p:cNvSpPr/>
            <p:nvPr/>
          </p:nvSpPr>
          <p:spPr>
            <a:xfrm>
              <a:off x="7005819" y="3398135"/>
              <a:ext cx="3321519" cy="1252977"/>
            </a:xfrm>
            <a:prstGeom prst="cube">
              <a:avLst>
                <a:gd name="adj" fmla="val 69628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216000" rtlCol="0" anchor="ctr"/>
            <a:lstStyle/>
            <a:p>
              <a:pPr algn="ctr"/>
              <a:r>
                <a:rPr lang="en-US" sz="1500" b="1" dirty="0"/>
                <a:t>Redundancy Maintenance</a:t>
              </a:r>
            </a:p>
          </p:txBody>
        </p:sp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93441421-CFAE-564B-A414-AAB408E0C47C}"/>
                </a:ext>
              </a:extLst>
            </p:cNvPr>
            <p:cNvSpPr/>
            <p:nvPr/>
          </p:nvSpPr>
          <p:spPr>
            <a:xfrm>
              <a:off x="4231817" y="2970551"/>
              <a:ext cx="3789579" cy="1252977"/>
            </a:xfrm>
            <a:prstGeom prst="cube">
              <a:avLst>
                <a:gd name="adj" fmla="val 6962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216000" rtlCol="0" anchor="ctr"/>
            <a:lstStyle/>
            <a:p>
              <a:pPr algn="ctr"/>
              <a:r>
                <a:rPr lang="en-US" sz="1500" b="1" dirty="0"/>
                <a:t>Encryption &amp; IDA</a:t>
              </a:r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E60ED561-0D8B-6341-BB7F-2E2D29CC5FC3}"/>
                </a:ext>
              </a:extLst>
            </p:cNvPr>
            <p:cNvSpPr/>
            <p:nvPr/>
          </p:nvSpPr>
          <p:spPr>
            <a:xfrm>
              <a:off x="7005819" y="2970551"/>
              <a:ext cx="3321519" cy="1252977"/>
            </a:xfrm>
            <a:prstGeom prst="cube">
              <a:avLst>
                <a:gd name="adj" fmla="val 69628"/>
              </a:avLst>
            </a:prstGeom>
            <a:solidFill>
              <a:srgbClr val="FFA50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216000" rtlCol="0" anchor="ctr"/>
            <a:lstStyle/>
            <a:p>
              <a:pPr algn="ctr"/>
              <a:r>
                <a:rPr lang="en-US" sz="1500" b="1" dirty="0"/>
                <a:t>Data Confidentiality</a:t>
              </a:r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F3879071-95ED-B843-984C-E972B8CE191C}"/>
                </a:ext>
              </a:extLst>
            </p:cNvPr>
            <p:cNvSpPr/>
            <p:nvPr/>
          </p:nvSpPr>
          <p:spPr>
            <a:xfrm>
              <a:off x="4231817" y="2542967"/>
              <a:ext cx="3789579" cy="1252977"/>
            </a:xfrm>
            <a:prstGeom prst="cube">
              <a:avLst>
                <a:gd name="adj" fmla="val 6962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216000" rtlCol="0" anchor="ctr"/>
            <a:lstStyle/>
            <a:p>
              <a:pPr algn="ctr"/>
              <a:r>
                <a:rPr lang="en-US" sz="1500" b="1" dirty="0"/>
                <a:t>Decentralized </a:t>
              </a:r>
              <a:r>
                <a:rPr lang="en-US" sz="1500" b="1" dirty="0" err="1"/>
                <a:t>Auth</a:t>
              </a:r>
              <a:endParaRPr lang="en-US" sz="1500" b="1" dirty="0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98323653-149F-CB4C-B111-038D85E715CD}"/>
                </a:ext>
              </a:extLst>
            </p:cNvPr>
            <p:cNvSpPr/>
            <p:nvPr/>
          </p:nvSpPr>
          <p:spPr>
            <a:xfrm>
              <a:off x="7005819" y="2542967"/>
              <a:ext cx="3321519" cy="1252977"/>
            </a:xfrm>
            <a:prstGeom prst="cube">
              <a:avLst>
                <a:gd name="adj" fmla="val 69628"/>
              </a:avLst>
            </a:prstGeom>
            <a:solidFill>
              <a:srgbClr val="FFA50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216000" rtlCol="0" anchor="ctr"/>
            <a:lstStyle/>
            <a:p>
              <a:pPr algn="ctr"/>
              <a:r>
                <a:rPr lang="en-US" sz="1500" b="1" dirty="0"/>
                <a:t>Access Management</a:t>
              </a:r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2DAFC650-C1FB-9341-AB3D-ACA7FDF284FA}"/>
                </a:ext>
              </a:extLst>
            </p:cNvPr>
            <p:cNvSpPr/>
            <p:nvPr/>
          </p:nvSpPr>
          <p:spPr>
            <a:xfrm>
              <a:off x="4231817" y="2115383"/>
              <a:ext cx="3789579" cy="1252977"/>
            </a:xfrm>
            <a:prstGeom prst="cube">
              <a:avLst>
                <a:gd name="adj" fmla="val 6962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216000" rtlCol="0" anchor="ctr"/>
            <a:lstStyle/>
            <a:p>
              <a:pPr algn="ctr"/>
              <a:r>
                <a:rPr lang="en-US" sz="1500" b="1" dirty="0"/>
                <a:t>Storage RL &amp; Prioritized DL</a:t>
              </a:r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05DF50B6-624A-7B49-9374-B10E684B924E}"/>
                </a:ext>
              </a:extLst>
            </p:cNvPr>
            <p:cNvSpPr/>
            <p:nvPr/>
          </p:nvSpPr>
          <p:spPr>
            <a:xfrm>
              <a:off x="7005819" y="2115383"/>
              <a:ext cx="3321519" cy="1252977"/>
            </a:xfrm>
            <a:prstGeom prst="cube">
              <a:avLst>
                <a:gd name="adj" fmla="val 69628"/>
              </a:avLst>
            </a:prstGeom>
            <a:solidFill>
              <a:srgbClr val="FFA50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216000" rtlCol="0" anchor="ctr"/>
            <a:lstStyle/>
            <a:p>
              <a:pPr algn="ctr"/>
              <a:r>
                <a:rPr lang="en-US" sz="1500" b="1" dirty="0"/>
                <a:t>Cost Efficiency</a:t>
              </a:r>
            </a:p>
          </p:txBody>
        </p:sp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F8562E13-0C1E-6E41-BA58-82823379DE9A}"/>
                </a:ext>
              </a:extLst>
            </p:cNvPr>
            <p:cNvSpPr/>
            <p:nvPr/>
          </p:nvSpPr>
          <p:spPr>
            <a:xfrm>
              <a:off x="4231817" y="1687799"/>
              <a:ext cx="3789579" cy="1252977"/>
            </a:xfrm>
            <a:prstGeom prst="cube">
              <a:avLst>
                <a:gd name="adj" fmla="val 6962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216000" rtlCol="0" anchor="ctr"/>
            <a:lstStyle/>
            <a:p>
              <a:pPr algn="ctr"/>
              <a:r>
                <a:rPr lang="en-US" sz="1500" b="1" dirty="0"/>
                <a:t>Public Farmer ID Assignment</a:t>
              </a:r>
            </a:p>
          </p:txBody>
        </p: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2B31AF9E-FF33-0E41-806B-EF9C6534EB34}"/>
                </a:ext>
              </a:extLst>
            </p:cNvPr>
            <p:cNvSpPr/>
            <p:nvPr/>
          </p:nvSpPr>
          <p:spPr>
            <a:xfrm>
              <a:off x="7005819" y="1687799"/>
              <a:ext cx="3321519" cy="1252977"/>
            </a:xfrm>
            <a:prstGeom prst="cube">
              <a:avLst>
                <a:gd name="adj" fmla="val 69628"/>
              </a:avLst>
            </a:prstGeom>
            <a:solidFill>
              <a:srgbClr val="FFA50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216000" rtlCol="0" anchor="ctr"/>
            <a:lstStyle/>
            <a:p>
              <a:pPr algn="ctr"/>
              <a:r>
                <a:rPr lang="en-US" sz="1500" b="1" dirty="0"/>
                <a:t>Retrievability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B6950D79-ED29-2D42-A677-766147C21022}"/>
                </a:ext>
              </a:extLst>
            </p:cNvPr>
            <p:cNvSpPr/>
            <p:nvPr/>
          </p:nvSpPr>
          <p:spPr>
            <a:xfrm>
              <a:off x="4393382" y="5561956"/>
              <a:ext cx="2258035" cy="348989"/>
            </a:xfrm>
            <a:prstGeom prst="roundRect">
              <a:avLst/>
            </a:prstGeom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Mechanisms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3BC650DC-37B7-2842-86F8-FE6869CC145D}"/>
                </a:ext>
              </a:extLst>
            </p:cNvPr>
            <p:cNvSpPr/>
            <p:nvPr/>
          </p:nvSpPr>
          <p:spPr>
            <a:xfrm>
              <a:off x="7068771" y="5561956"/>
              <a:ext cx="2258035" cy="348989"/>
            </a:xfrm>
            <a:prstGeom prst="roundRect">
              <a:avLst/>
            </a:prstGeom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Properties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4132C737-7DB6-7243-8B0D-2F0C8DA7A678}"/>
                </a:ext>
              </a:extLst>
            </p:cNvPr>
            <p:cNvSpPr/>
            <p:nvPr/>
          </p:nvSpPr>
          <p:spPr>
            <a:xfrm>
              <a:off x="3734292" y="2542966"/>
              <a:ext cx="328960" cy="1680562"/>
            </a:xfrm>
            <a:prstGeom prst="leftBrac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5936CF63-66AA-5942-9B3B-89DC7515DB41}"/>
                </a:ext>
              </a:extLst>
            </p:cNvPr>
            <p:cNvSpPr/>
            <p:nvPr/>
          </p:nvSpPr>
          <p:spPr>
            <a:xfrm>
              <a:off x="3734292" y="4253300"/>
              <a:ext cx="328960" cy="1236791"/>
            </a:xfrm>
            <a:prstGeom prst="leftBrac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3C4851-813E-2444-AF88-7066A2CCDECA}"/>
                </a:ext>
              </a:extLst>
            </p:cNvPr>
            <p:cNvSpPr txBox="1"/>
            <p:nvPr/>
          </p:nvSpPr>
          <p:spPr>
            <a:xfrm>
              <a:off x="828085" y="3183694"/>
              <a:ext cx="2335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chemeClr val="accent2">
                      <a:lumMod val="75000"/>
                    </a:schemeClr>
                  </a:solidFill>
                </a:rPr>
                <a:t>FileFarm’s</a:t>
              </a:r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 Own Design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97863D2-C8BD-DD4F-BE0E-BDC7879329AB}"/>
                </a:ext>
              </a:extLst>
            </p:cNvPr>
            <p:cNvSpPr txBox="1"/>
            <p:nvPr/>
          </p:nvSpPr>
          <p:spPr>
            <a:xfrm>
              <a:off x="828085" y="4709364"/>
              <a:ext cx="2521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Inherited from </a:t>
              </a:r>
              <a:r>
                <a:rPr lang="en-US" b="1" dirty="0" err="1">
                  <a:solidFill>
                    <a:schemeClr val="accent1">
                      <a:lumMod val="75000"/>
                    </a:schemeClr>
                  </a:solidFill>
                </a:rPr>
                <a:t>Kademlia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011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39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使用者</dc:creator>
  <cp:lastModifiedBy>Microsoft Office 使用者</cp:lastModifiedBy>
  <cp:revision>6</cp:revision>
  <dcterms:created xsi:type="dcterms:W3CDTF">2019-07-06T09:33:56Z</dcterms:created>
  <dcterms:modified xsi:type="dcterms:W3CDTF">2019-07-16T12:23:18Z</dcterms:modified>
</cp:coreProperties>
</file>