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2"/>
  </p:notesMasterIdLst>
  <p:sldIdLst>
    <p:sldId id="256" r:id="rId3"/>
    <p:sldId id="260" r:id="rId4"/>
    <p:sldId id="261" r:id="rId5"/>
    <p:sldId id="262" r:id="rId6"/>
    <p:sldId id="274" r:id="rId7"/>
    <p:sldId id="267" r:id="rId8"/>
    <p:sldId id="265" r:id="rId9"/>
    <p:sldId id="264" r:id="rId10"/>
    <p:sldId id="275" r:id="rId11"/>
    <p:sldId id="276" r:id="rId12"/>
    <p:sldId id="268" r:id="rId13"/>
    <p:sldId id="277" r:id="rId14"/>
    <p:sldId id="270" r:id="rId15"/>
    <p:sldId id="263" r:id="rId16"/>
    <p:sldId id="271" r:id="rId17"/>
    <p:sldId id="272" r:id="rId18"/>
    <p:sldId id="269" r:id="rId19"/>
    <p:sldId id="273" r:id="rId20"/>
    <p:sldId id="26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>
      <p:cViewPr varScale="1">
        <p:scale>
          <a:sx n="81" d="100"/>
          <a:sy n="81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8521-CCE3-429F-93A5-C40A8A4BEFB8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E157-A8E6-4CD2-B779-9430DA92F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1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0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FD41-EC87-4F80-B149-776537F2F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5E497D-E636-4102-AF28-62012C7A8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236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E98D9-BD81-43F8-95B4-0F7C9934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95AA9-4CA2-4F4B-8A6A-117D4631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008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FD7E2-68C9-42DF-A801-EE0237E4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46B4-CC3E-4663-B5EE-2A1A34A6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703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DDA4E-59F5-465C-8D6D-07C227C9C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15E2F-E42C-449E-9379-D11EA1FF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830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C0F2-445A-4318-8B63-7218D6A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DBE36-0FBD-46E1-8284-6F569FAF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377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60D9-EF44-45C8-883E-7503A7BE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36DB5-BDA9-4CBC-A91B-213F2B89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161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BD74-47F3-4093-851A-64104FFD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FA64E-4BF7-4A45-8E2E-6E09E2C1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1C472-88E8-4E53-8EB9-C542CE87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287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2819-0046-4DB3-BEBD-3670C0C0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1442F-5AC2-4147-A1A1-DFCF0F7C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E61AA-4816-44BD-AD62-E0E22C63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6D970C-D2AE-469E-A06C-723E413E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0BD53-C032-4E4A-BBF4-DFBA2F9A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6230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43A7-F0E6-4F6B-B8A2-BFE7FD7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065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36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618D-C6DA-45BB-B4DC-379350A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5E4A7-25FD-4B66-9E7C-D9E0D82B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12AC8-BECC-46DA-BCCF-742C8504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76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3284-6214-4DB2-9895-383EEF5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73ED6-648F-40CF-97C2-3C62252E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0603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08EF-F388-49AC-BE35-8354C9E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A98BF-8A4F-4D2A-942C-88C63D73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B213E-8C9A-49BC-A8FA-B04DCDC0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98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BAC20-0A89-4A3D-AD56-990E55B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F155F-7F93-443A-9085-9FF5A249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4899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FCEBB-0819-406D-8C6D-E804ADE7A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885B6-D30C-4683-94C5-F1D61A02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0002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31BF-B3A8-4AA2-AB04-D632D86B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4CBF6-B4CA-495F-B4C5-231FE399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289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CAD4-98B0-4DE4-A879-781093CE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173FC-C8B4-4CF6-BC42-7755222CF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B7773-DCC3-4BE5-80EB-141F0DB0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10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4EFA7-7BA1-4125-8747-03FAEA0B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D97A0-85E1-48D5-A15B-71DA3084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74755-FC18-4A45-86F5-71F4DEB2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D550C8-A3B9-4AA7-8B93-B2E334F4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3ED28-CA82-47B8-AC79-EA3703DA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75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72D68-2712-4FEC-A9D8-4CC1335C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25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30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532C-95D8-461D-B2CF-5451ED5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EC27A-F903-4626-B43B-973B03A4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77EF3-BA04-443A-9DD9-3128DE64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90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27A1-EA0D-47B1-997E-8C6C6F1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01E69-B22D-43F6-AE65-2309DA05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84184-6862-4994-A143-B9E355E5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27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3317E28A-C386-45EA-BA7C-414BD5ADF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A85E8514-A00F-44DE-8DB5-720CFCF25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749FE6-0F51-4718-A314-2507B108DB63}"/>
              </a:ext>
            </a:extLst>
          </p:cNvPr>
          <p:cNvSpPr txBox="1"/>
          <p:nvPr/>
        </p:nvSpPr>
        <p:spPr>
          <a:xfrm>
            <a:off x="3351153" y="227687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48CAD-B811-4A2F-8272-7EBE374FF87C}"/>
              </a:ext>
            </a:extLst>
          </p:cNvPr>
          <p:cNvSpPr txBox="1"/>
          <p:nvPr/>
        </p:nvSpPr>
        <p:spPr>
          <a:xfrm flipH="1">
            <a:off x="3995936" y="3429000"/>
            <a:ext cx="506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实验五</a:t>
            </a: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279E3-1B8B-4310-BAB2-31AE6CCFBC4C}"/>
              </a:ext>
            </a:extLst>
          </p:cNvPr>
          <p:cNvSpPr txBox="1"/>
          <p:nvPr/>
        </p:nvSpPr>
        <p:spPr>
          <a:xfrm>
            <a:off x="4133418" y="414908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宋立康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8C08E6-E813-461F-BFA8-E673D22F155A}"/>
              </a:ext>
            </a:extLst>
          </p:cNvPr>
          <p:cNvSpPr txBox="1"/>
          <p:nvPr/>
        </p:nvSpPr>
        <p:spPr>
          <a:xfrm>
            <a:off x="2195736" y="46844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51255903025@stu.ecnu.edu.cn   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计算机楼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231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4EFAC7-2BE8-46D9-B6A1-3ED18FFFE949}"/>
              </a:ext>
            </a:extLst>
          </p:cNvPr>
          <p:cNvSpPr txBox="1"/>
          <p:nvPr/>
        </p:nvSpPr>
        <p:spPr>
          <a:xfrm>
            <a:off x="0" y="63406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D19888-4354-459C-8E66-ACDF7F6D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7992888" cy="50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4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 sort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A77087-99E8-4AB6-9316-A7BF5F8FCBC6}"/>
              </a:ext>
            </a:extLst>
          </p:cNvPr>
          <p:cNvSpPr txBox="1"/>
          <p:nvPr/>
        </p:nvSpPr>
        <p:spPr>
          <a:xfrm>
            <a:off x="251587" y="1628800"/>
            <a:ext cx="602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Mergesort</a:t>
            </a: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后查找中位数为什么比其他两种算法都要慢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C422DB-24B9-4003-A0EE-0BA3D35DDB41}"/>
              </a:ext>
            </a:extLst>
          </p:cNvPr>
          <p:cNvSpPr txBox="1"/>
          <p:nvPr/>
        </p:nvSpPr>
        <p:spPr>
          <a:xfrm>
            <a:off x="323528" y="2492896"/>
            <a:ext cx="47820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复杂度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额外的空间开销与空间使用的开销，</a:t>
            </a:r>
            <a:r>
              <a:rPr lang="en-US" altLang="zh-CN" dirty="0"/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746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4EFAC7-2BE8-46D9-B6A1-3ED18FFFE949}"/>
              </a:ext>
            </a:extLst>
          </p:cNvPr>
          <p:cNvSpPr txBox="1"/>
          <p:nvPr/>
        </p:nvSpPr>
        <p:spPr>
          <a:xfrm>
            <a:off x="0" y="63406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098BFC-E1E8-4CDA-98D3-2CAE9656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06168"/>
            <a:ext cx="7220318" cy="49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28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算法对随机数据更慢？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B6744D-DFED-403C-9B6B-7D84057C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811"/>
            <a:ext cx="7658764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4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算法对随机数据更慢？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74784C-F256-4B2F-B929-B8A1AC95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634208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4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算法对随机数据更慢？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E47BC-B067-4829-8BCF-D86E64E8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82870"/>
            <a:ext cx="6873836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3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算法对随机数据更慢？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4DD7B2-8824-4F0E-86B6-EF4A14E4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7163421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71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算法对随机数据更慢？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CB16ED-B3C8-4D5D-821A-43F1262B1334}"/>
              </a:ext>
            </a:extLst>
          </p:cNvPr>
          <p:cNvSpPr txBox="1"/>
          <p:nvPr/>
        </p:nvSpPr>
        <p:spPr>
          <a:xfrm>
            <a:off x="899592" y="1916832"/>
            <a:ext cx="68162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InsertSort</a:t>
            </a:r>
            <a:r>
              <a:rPr lang="en-US" altLang="zh-CN" sz="2400" dirty="0"/>
              <a:t> </a:t>
            </a:r>
            <a:r>
              <a:rPr lang="zh-CN" altLang="en-US" sz="2400" dirty="0"/>
              <a:t>对于逆序或者乱序的数据比顺序慢。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调用数？复杂度？（见</a:t>
            </a:r>
            <a:r>
              <a:rPr lang="en-US" altLang="zh-CN" sz="2400" dirty="0"/>
              <a:t>VSP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递归深度？对比次数？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Swap</a:t>
            </a:r>
            <a:r>
              <a:rPr lang="zh-CN" altLang="en-US" sz="2400" dirty="0"/>
              <a:t>交换内存连续？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118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CB16ED-B3C8-4D5D-821A-43F1262B1334}"/>
              </a:ext>
            </a:extLst>
          </p:cNvPr>
          <p:cNvSpPr txBox="1"/>
          <p:nvPr/>
        </p:nvSpPr>
        <p:spPr>
          <a:xfrm>
            <a:off x="899592" y="1916832"/>
            <a:ext cx="44743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不是越长越好，没必要写太长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优化？不一定要优化！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迟交和补交问题。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474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A5ECD-AAA8-4BEA-B3B7-63FB2D5D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096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FD0BB7-C014-442A-B082-5C1CF186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13504"/>
            <a:ext cx="4808637" cy="24309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59B129-13AC-4B89-8CCA-204E03E60281}"/>
              </a:ext>
            </a:extLst>
          </p:cNvPr>
          <p:cNvSpPr txBox="1"/>
          <p:nvPr/>
        </p:nvSpPr>
        <p:spPr>
          <a:xfrm>
            <a:off x="6372200" y="2492896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P109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93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59B129-13AC-4B89-8CCA-204E03E60281}"/>
              </a:ext>
            </a:extLst>
          </p:cNvPr>
          <p:cNvSpPr txBox="1"/>
          <p:nvPr/>
        </p:nvSpPr>
        <p:spPr>
          <a:xfrm>
            <a:off x="6948264" y="5076465"/>
            <a:ext cx="88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P112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17B4E-A057-4371-8D9D-7FBAAA2D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8222693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1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1FB3F3-A5B0-4ACD-8642-BAE76AEDF41E}"/>
              </a:ext>
            </a:extLst>
          </p:cNvPr>
          <p:cNvSpPr txBox="1"/>
          <p:nvPr/>
        </p:nvSpPr>
        <p:spPr>
          <a:xfrm>
            <a:off x="755576" y="20608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sng" dirty="0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38755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5198C-A906-4122-88CD-8FB6C394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8235572" cy="22322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A43070-441A-4B97-818A-91AEBE2C53D6}"/>
              </a:ext>
            </a:extLst>
          </p:cNvPr>
          <p:cNvSpPr txBox="1"/>
          <p:nvPr/>
        </p:nvSpPr>
        <p:spPr>
          <a:xfrm>
            <a:off x="0" y="63406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</p:spTree>
    <p:extLst>
      <p:ext uri="{BB962C8B-B14F-4D97-AF65-F5344CB8AC3E}">
        <p14:creationId xmlns:p14="http://schemas.microsoft.com/office/powerpoint/2010/main" val="114434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RANDOMIZED_SELECT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A77087-99E8-4AB6-9316-A7BF5F8FCBC6}"/>
              </a:ext>
            </a:extLst>
          </p:cNvPr>
          <p:cNvSpPr txBox="1"/>
          <p:nvPr/>
        </p:nvSpPr>
        <p:spPr>
          <a:xfrm>
            <a:off x="251587" y="1628800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RANDOMIZED_SELECT</a:t>
            </a: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3BFC32-249D-4F29-BCF0-8E6D13D4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703"/>
            <a:ext cx="8489416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RANDOMIZED_SELECT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A77087-99E8-4AB6-9316-A7BF5F8FCBC6}"/>
              </a:ext>
            </a:extLst>
          </p:cNvPr>
          <p:cNvSpPr txBox="1"/>
          <p:nvPr/>
        </p:nvSpPr>
        <p:spPr>
          <a:xfrm>
            <a:off x="251587" y="1628800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RANDOMIZED_SELECT</a:t>
            </a: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B057EE-1E06-4D68-98F6-9CF9C869CF7A}"/>
              </a:ext>
            </a:extLst>
          </p:cNvPr>
          <p:cNvSpPr txBox="1"/>
          <p:nvPr/>
        </p:nvSpPr>
        <p:spPr>
          <a:xfrm>
            <a:off x="251587" y="2586390"/>
            <a:ext cx="3935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随机数产生消耗了大量时间。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随机数产生的范围小于数据规模。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其他错误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689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9BB01B-C184-4EF6-96F9-53E533B7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7171041" cy="44809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4EFAC7-2BE8-46D9-B6A1-3ED18FFFE949}"/>
              </a:ext>
            </a:extLst>
          </p:cNvPr>
          <p:cNvSpPr txBox="1"/>
          <p:nvPr/>
        </p:nvSpPr>
        <p:spPr>
          <a:xfrm>
            <a:off x="0" y="63406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</p:spTree>
    <p:extLst>
      <p:ext uri="{BB962C8B-B14F-4D97-AF65-F5344CB8AC3E}">
        <p14:creationId xmlns:p14="http://schemas.microsoft.com/office/powerpoint/2010/main" val="280770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4EFAC7-2BE8-46D9-B6A1-3ED18FFFE949}"/>
              </a:ext>
            </a:extLst>
          </p:cNvPr>
          <p:cNvSpPr txBox="1"/>
          <p:nvPr/>
        </p:nvSpPr>
        <p:spPr>
          <a:xfrm>
            <a:off x="0" y="63406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97D8BA-2885-4503-AFF1-ACF02BDB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7632848" cy="44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32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236</Words>
  <Application>Microsoft Office PowerPoint</Application>
  <PresentationFormat>全屏显示(4:3)</PresentationFormat>
  <Paragraphs>55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Arial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空</cp:lastModifiedBy>
  <cp:revision>223</cp:revision>
  <dcterms:created xsi:type="dcterms:W3CDTF">2011-05-26T04:58:14Z</dcterms:created>
  <dcterms:modified xsi:type="dcterms:W3CDTF">2023-04-05T12:53:30Z</dcterms:modified>
</cp:coreProperties>
</file>