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565" r:id="rId6"/>
    <p:sldId id="260" r:id="rId7"/>
    <p:sldId id="289" r:id="rId8"/>
    <p:sldId id="290" r:id="rId9"/>
    <p:sldId id="361" r:id="rId10"/>
    <p:sldId id="293" r:id="rId11"/>
    <p:sldId id="557" r:id="rId12"/>
    <p:sldId id="291" r:id="rId13"/>
    <p:sldId id="343" r:id="rId14"/>
    <p:sldId id="566" r:id="rId15"/>
    <p:sldId id="567" r:id="rId16"/>
    <p:sldId id="568" r:id="rId17"/>
    <p:sldId id="569" r:id="rId18"/>
    <p:sldId id="570" r:id="rId19"/>
    <p:sldId id="56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30"/>
        <p:guide pos="28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1153" y="227687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  <a:endParaRPr lang="zh-CN" altLang="en-US" sz="4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851910" y="3429000"/>
            <a:ext cx="163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十二</a:t>
            </a:r>
            <a:endParaRPr lang="zh-CN" altLang="en-US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3418" y="4149080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肖诗涵</a:t>
            </a:r>
            <a:endParaRPr lang="zh-CN" altLang="en-US" sz="18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7491" y="4652744"/>
            <a:ext cx="4681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51255903068@stu.ecnu.edu.cn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地理馆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208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4457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最小生成树的实际应用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850" y="1484630"/>
            <a:ext cx="71405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网络规划：通信网络、电力网络、交通</a:t>
            </a:r>
            <a:r>
              <a:rPr lang="zh-CN" altLang="en-US"/>
              <a:t>网络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集群分析：在数据挖掘和机器学习中，最小生成树用于对数据集进行</a:t>
            </a:r>
            <a:r>
              <a:rPr lang="zh-CN" altLang="en-US"/>
              <a:t>聚类分析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物流和运输优化：物流和运输领域，用于确定最佳路径、</a:t>
            </a:r>
            <a:r>
              <a:rPr lang="zh-CN" altLang="en-US"/>
              <a:t>交通流量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传感器网络：确定传感器节点之间的最佳通信路径，最大程度减少能量消耗和</a:t>
            </a:r>
            <a:r>
              <a:rPr lang="zh-CN" altLang="en-US"/>
              <a:t>延迟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4757" y="332656"/>
            <a:ext cx="3883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面向过程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445" y="1343025"/>
            <a:ext cx="74993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面向</a:t>
            </a:r>
            <a:r>
              <a:rPr lang="zh-CN" altLang="en-US"/>
              <a:t>过程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分析解决问题的步骤，用函数把对应的步骤</a:t>
            </a:r>
            <a:r>
              <a:rPr lang="zh-CN" altLang="en-US"/>
              <a:t>实现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具体步骤中一步步</a:t>
            </a:r>
            <a:r>
              <a:rPr lang="zh-CN" altLang="en-US"/>
              <a:t>按顺序调用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" y="6453505"/>
            <a:ext cx="4335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https://zhuanlan.zhihu.com/p/28427324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1726"/>
          <a:stretch>
            <a:fillRect/>
          </a:stretch>
        </p:blipFill>
        <p:spPr>
          <a:xfrm>
            <a:off x="1249045" y="2780665"/>
            <a:ext cx="4714875" cy="3312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4757" y="332656"/>
            <a:ext cx="3883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面向过程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445" y="1343025"/>
            <a:ext cx="749935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面向过程</a:t>
            </a:r>
            <a:r>
              <a:rPr lang="zh-CN" altLang="en-US"/>
              <a:t>例子，下五子棋，分析解决这个问题的步骤：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（1）开始游戏（2）黑子先走（3）绘制画面（4）判断输赢（5）轮到白子（6）绘制画面（7）判断输赢（8）返回步骤（2） （9）输出最后结果。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用函数实现上面一个一个的步骤，然后在下五子棋的主函数里依次调用上面的函数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面向过程始终关注的是怎么一步一步地判断棋局输赢的，通过控制代码，从而实现函数的顺序执行。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" y="6453505"/>
            <a:ext cx="4335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https://zhuanlan.zhihu.com/p/28427324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4757" y="332656"/>
            <a:ext cx="3883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面向过程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1196975"/>
            <a:ext cx="74993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面向</a:t>
            </a:r>
            <a:r>
              <a:rPr lang="zh-CN" altLang="en-US"/>
              <a:t>对象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世界上有很多人和事物，每一个都可以看做一个对象，而每个对象都有自己的属性和行为，对象与对象之间通过方法来交互。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面向对象是一种以“对象”为中心的编程思想，把要解决的问题分解成各个对象，建立对象的目的不是为了完成一个步骤，而是为了描叙某个对象在整个解决问题的步骤中的属性和行为。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" y="6453505"/>
            <a:ext cx="4335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https://zhuanlan.zhihu.com/p/28427324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9455" b="3617"/>
          <a:stretch>
            <a:fillRect/>
          </a:stretch>
        </p:blipFill>
        <p:spPr>
          <a:xfrm>
            <a:off x="1548130" y="3781425"/>
            <a:ext cx="467677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4757" y="332656"/>
            <a:ext cx="3883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面向过程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1196975"/>
            <a:ext cx="74993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在下五子棋的例子中，用面向对象的方法来解决的话，首先将整个五子棋游戏分为三个对象: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（1）黑白双方，这两方的行为是一样的。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（2）棋盘系统，负责绘制画面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（3）规则系统，负责判定犯规、输赢等。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然后赋予每个对象一些属性和行为：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4）第一类对象（黑白双方）负责接受用户输入，并告知第二类对象（棋盘系统）棋子布局的变化，棋盘系统接收到了棋子的变化，并负责在屏幕上面显示出这种变化，同时利用第三类对象（规则系统）来对棋局进行判定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" y="6453505"/>
            <a:ext cx="4335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https://zhuanlan.zhihu.com/p/28427324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64757" y="332656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优缺点比较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1207770"/>
            <a:ext cx="74993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面向过程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/>
              <a:t>优点：流程化使得编程任务明确，具体步骤清楚，效率高，面向过程强调代码的短小精悍，善于结合数据结构来开发高效率的程序。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/>
              <a:t>缺点：需要深入的思考，耗费精力，代码重用性低，扩展能力差，后期维护难度比较大。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面向对象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/>
              <a:t>优点:</a:t>
            </a:r>
            <a:r>
              <a:rPr lang="en-US" altLang="zh-CN" sz="1600"/>
              <a:t> </a:t>
            </a:r>
            <a:r>
              <a:rPr lang="zh-CN" altLang="en-US" sz="1600"/>
              <a:t>结构清晰，程序是模块化和结构化，易扩展，代码重用率高，可继承，可覆盖，易维护，有利于减少程序的后期维护工作量。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/>
              <a:t>缺点：开销大，当要修改对象内部时，对象的属性不允许外部直接存取，所以要增加许多没有其他意义、只负责读或写的行为。这会为编程工作增加负担，增加运行开销，并且使程序显得臃肿。性能低，由于面向更高的逻辑抽象层，使得面向对象在实现的时候，不得不做出性能上面的牺牲，计算时间和空间存储大小都开销很大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635" y="6453505"/>
            <a:ext cx="4335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https://zhuanlan.zhihu.com/p/28427324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6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验存在的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1988820"/>
            <a:ext cx="73488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/>
              <a:t>距离计算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/>
              <a:t>具体如何划分南北方城市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/>
              <a:t>电网数据表？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332656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1557020"/>
            <a:ext cx="73367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要求整个电网长度</a:t>
            </a:r>
            <a:r>
              <a:rPr lang="zh-CN" altLang="en-US"/>
              <a:t>最短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/>
              <a:t>要求在西宁和郑州拉一根直达专线的情况下，使得整个电网长度最短</a:t>
            </a:r>
            <a:endParaRPr lang="zh-CN" altLang="en-US" sz="18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/>
              <a:t>要求不仅在西宁与郑州之间拉直达专线，还在杭州与长沙之间拉直达专线的情况下，使得整个电网长度最短</a:t>
            </a:r>
            <a:endParaRPr lang="zh-CN" altLang="en-US" sz="18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/>
              <a:t>在香港与澳门、澳门与广州不拉直达线路的前提之下，使得整个电网的长度最短</a:t>
            </a:r>
            <a:endParaRPr lang="zh-CN" altLang="en-US" sz="1600"/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1800"/>
              <a:t>在南方省份和北方省份之间仅规划一条直通专线，如何使得整个电网长度最短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672" y="404411"/>
            <a:ext cx="303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整个电网长度最短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95" y="1412875"/>
            <a:ext cx="71545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最小生成树</a:t>
            </a:r>
            <a:r>
              <a:rPr lang="en-US" altLang="zh-CN"/>
              <a:t> </a:t>
            </a:r>
            <a:r>
              <a:rPr lang="zh-CN" altLang="en-US"/>
              <a:t>参考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2" name="图片 1" descr="Q%Y%B}M5KI}S71ADH]XJ8X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2060575"/>
            <a:ext cx="6571615" cy="4169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6453505"/>
            <a:ext cx="2716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来自某位同学实验报告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5527" y="332656"/>
            <a:ext cx="7307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在西宁和郑州拉直达专线，整个电网长度最短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1628775"/>
            <a:ext cx="7156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/>
              <a:t>将西宁和郑州</a:t>
            </a:r>
            <a:r>
              <a:rPr lang="zh-CN" altLang="en-US" sz="1800" dirty="0"/>
              <a:t>的距离设为</a:t>
            </a:r>
            <a:r>
              <a:rPr lang="en-US" altLang="zh-CN" sz="1800" dirty="0"/>
              <a:t>0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/>
              <a:t>在最后计算总距离的时候加上两地的</a:t>
            </a:r>
            <a:r>
              <a:rPr lang="zh-CN" altLang="en-US" sz="1800" dirty="0"/>
              <a:t>距离</a:t>
            </a:r>
            <a:endParaRPr lang="zh-CN" altLang="en-US" sz="18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18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/>
              <a:t>参考代码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7282" y="332656"/>
            <a:ext cx="7307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在杭州与长沙拉直达专线，整个电网长度最短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215" y="1628775"/>
            <a:ext cx="7156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/>
              <a:t>将西宁和郑州对应距离设为</a:t>
            </a:r>
            <a:r>
              <a:rPr lang="en-US" altLang="zh-CN" sz="1800" dirty="0"/>
              <a:t>0</a:t>
            </a:r>
            <a:r>
              <a:rPr lang="zh-CN" altLang="en-US" sz="1800" dirty="0"/>
              <a:t>的同时，将杭州与长沙的距离设为</a:t>
            </a:r>
            <a:r>
              <a:rPr lang="en-US" altLang="zh-CN" sz="1800" dirty="0"/>
              <a:t>0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/>
              <a:t>在最后计算总距离的时候</a:t>
            </a:r>
            <a:r>
              <a:rPr lang="zh-CN" altLang="en-US" sz="1800" dirty="0"/>
              <a:t>分别加上两地的</a:t>
            </a:r>
            <a:r>
              <a:rPr lang="zh-CN" altLang="en-US" sz="1800" dirty="0"/>
              <a:t>距离</a:t>
            </a:r>
            <a:endParaRPr lang="zh-CN" altLang="en-US" sz="1800" dirty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18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/>
              <a:t>参考代码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7495" y="260350"/>
            <a:ext cx="5951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在香港与澳门、澳门与广州不拉直达线路，整个电网的长度最短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1628775"/>
            <a:ext cx="7156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800" dirty="0"/>
              <a:t>将香港和澳门对应距离设为</a:t>
            </a:r>
            <a:r>
              <a:rPr lang="en-US" altLang="zh-CN" sz="1800" dirty="0"/>
              <a:t>INT_MAX</a:t>
            </a:r>
            <a:r>
              <a:rPr lang="zh-CN" altLang="en-US" sz="1800" dirty="0"/>
              <a:t>的同时，将澳门与广州的距离设为</a:t>
            </a:r>
            <a:r>
              <a:rPr lang="en-US" altLang="zh-CN" sz="1800" dirty="0">
                <a:sym typeface="+mn-ea"/>
              </a:rPr>
              <a:t>INT_MAX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/>
              <a:t>参考代码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5740" y="260350"/>
            <a:ext cx="6626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在南方省份和北方省份之间仅规划一条直通专线，使得整个电网长度最短</a:t>
            </a:r>
            <a:endParaRPr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340485"/>
            <a:ext cx="67951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分为南方省份和北方</a:t>
            </a:r>
            <a:r>
              <a:rPr lang="zh-CN" altLang="en-US"/>
              <a:t>省份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分别生成最小生成</a:t>
            </a:r>
            <a:r>
              <a:rPr lang="zh-CN" altLang="en-US"/>
              <a:t>树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最后找到南北间隔最近的两个城市</a:t>
            </a:r>
            <a:r>
              <a:rPr lang="zh-CN" altLang="en-US"/>
              <a:t>即可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参考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47917" y="332021"/>
            <a:ext cx="5881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如何最小生成树的算法进行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" y="1412875"/>
            <a:ext cx="710247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数据结构的选择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稀疏图</a:t>
            </a:r>
            <a:r>
              <a:rPr lang="en-US" altLang="zh-CN"/>
              <a:t>-</a:t>
            </a:r>
            <a:r>
              <a:rPr lang="zh-CN" altLang="en-US"/>
              <a:t>邻接表（减少存储空间，遍历</a:t>
            </a:r>
            <a:r>
              <a:rPr lang="zh-CN" altLang="en-US"/>
              <a:t>时间）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稠密图</a:t>
            </a:r>
            <a:r>
              <a:rPr lang="en-US" altLang="zh-CN"/>
              <a:t>-</a:t>
            </a:r>
            <a:r>
              <a:rPr lang="zh-CN" altLang="en-US"/>
              <a:t>邻接矩阵（提高边的查找</a:t>
            </a:r>
            <a:r>
              <a:rPr lang="zh-CN" altLang="en-US"/>
              <a:t>效率）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优先队列优化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贪心选择权重最小的边加入最小生成</a:t>
            </a:r>
            <a:r>
              <a:rPr lang="zh-CN" altLang="en-US"/>
              <a:t>树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使用优先队列快速获取权重最小的</a:t>
            </a:r>
            <a:r>
              <a:rPr lang="zh-CN" altLang="en-US"/>
              <a:t>边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通过并查集优化最小生成树</a:t>
            </a:r>
            <a:r>
              <a:rPr lang="zh-CN" altLang="en-US"/>
              <a:t>算法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用并查集判断两个顶点是否在同一个连通分量，避免形成</a:t>
            </a:r>
            <a:r>
              <a:rPr lang="zh-CN" altLang="en-US"/>
              <a:t>环路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/>
              <a:t>并查集进行连通性判断和合并操作，使得最小生成树构建</a:t>
            </a:r>
            <a:r>
              <a:rPr lang="zh-CN" altLang="en-US"/>
              <a:t>更高效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WPS 表格</Application>
  <PresentationFormat>全屏显示(4:3)</PresentationFormat>
  <Paragraphs>131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汉仪书宋二KW</vt:lpstr>
      <vt:lpstr>Arial</vt:lpstr>
      <vt:lpstr>微软雅黑</vt:lpstr>
      <vt:lpstr>汉仪旗黑</vt:lpstr>
      <vt:lpstr>Wingdings</vt:lpstr>
      <vt:lpstr>宋体</vt:lpstr>
      <vt:lpstr>Arial Unicode MS</vt:lpstr>
      <vt:lpstr>等线</vt:lpstr>
      <vt:lpstr>汉仪中等线KW</vt:lpstr>
      <vt:lpstr>宋体-简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Lucy</cp:lastModifiedBy>
  <cp:revision>204</cp:revision>
  <dcterms:created xsi:type="dcterms:W3CDTF">2023-06-01T05:43:34Z</dcterms:created>
  <dcterms:modified xsi:type="dcterms:W3CDTF">2023-06-01T05:43:34Z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5FAADCAC303841626F7475644D4C01BE_43</vt:lpwstr>
  </property>
  <property fmtid="{D5CDD505-2E9C-101B-9397-08002B2CF9AE}" pid="3" name="KSOProductBuildVer">
    <vt:lpwstr>2052-5.2.1.7798</vt:lpwstr>
  </property>
</Properties>
</file>