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0" r:id="rId6"/>
    <p:sldId id="290" r:id="rId7"/>
    <p:sldId id="289" r:id="rId8"/>
    <p:sldId id="291" r:id="rId9"/>
    <p:sldId id="293" r:id="rId10"/>
    <p:sldId id="343" r:id="rId11"/>
    <p:sldId id="338" r:id="rId12"/>
    <p:sldId id="344" r:id="rId13"/>
    <p:sldId id="308" r:id="rId14"/>
    <p:sldId id="333" r:id="rId15"/>
    <p:sldId id="337" r:id="rId16"/>
    <p:sldId id="345" r:id="rId17"/>
    <p:sldId id="346" r:id="rId18"/>
    <p:sldId id="347" r:id="rId19"/>
    <p:sldId id="34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常见的快速排序、归并排序、堆排序以及冒泡排序等都属于比较类排序算法。比较类排序是通过比较来决定元素间的相对次序，由于其时间复杂度不能突破 O(nlogn)，因此也称为非线性时间比较类排序。在冒泡排序之类的排序中，问题规模为 n，又因为需要比较 n 次，所以平均时间复杂度为 O(n²)。在归并排序、快速排序之类的排序中，问题规模通过分治法消减为 logn 次，所以时间复杂度平均 O(nlogn)。比较类排序的优势是，适用于各种规模的数据，也不在乎数据的分布，都能进行排序。可以说，比较排序适用于一切需要排序的情况。而计数排序、基数排序、桶排序则属于非比较类排序算法。</a:t>
            </a:r>
            <a:endParaRPr lang="zh-CN" altLang="en-US"/>
          </a:p>
          <a:p>
            <a:r>
              <a:rPr lang="zh-CN" altLang="en-US"/>
              <a:t>非比较排序不通过比较来决定元素间的相对次序，而是通过确定每个元素之前，应该有多少个元素来排序。由于它可以突破基于比较排序的时间下界，以线性时间运行，因此称为线性时间非比较类排序。 非比较排序只要确定每个元素之前的已有的元素个数即可，所有一次遍历即可解决。算法时间复杂度 O(n)。非比较排序时间复杂度底，但由于非比较排序需要占用空间来确定唯一位置。所以对数据规模和数据分布有一定的要求。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1153" y="227687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  <a:endParaRPr lang="zh-CN" altLang="en-US" sz="4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995936" y="3429000"/>
            <a:ext cx="50668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四</a:t>
            </a:r>
            <a:endParaRPr lang="zh-CN" altLang="en-US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3418" y="4149080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肖诗涵</a:t>
            </a:r>
            <a:endParaRPr lang="zh-CN" altLang="en-US" sz="18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7491" y="4652744"/>
            <a:ext cx="4681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51255903068@stu.ecnu.edu.cn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地理馆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208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永远的栈溢出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1701165"/>
            <a:ext cx="736790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只在主函数中考虑了栈溢出，到另一个函数</a:t>
            </a:r>
            <a:r>
              <a:rPr lang="zh-CN" altLang="en-US" dirty="0"/>
              <a:t>就忘了。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calloc</a:t>
            </a:r>
            <a:r>
              <a:rPr lang="zh-CN" altLang="en-US" dirty="0"/>
              <a:t>、</a:t>
            </a:r>
            <a:r>
              <a:rPr lang="en-US" altLang="zh-CN" dirty="0"/>
              <a:t>realloc</a:t>
            </a:r>
            <a:r>
              <a:rPr lang="zh-CN" altLang="en-US" dirty="0"/>
              <a:t>区别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dirty="0"/>
              <a:t>参数</a:t>
            </a:r>
            <a:r>
              <a:rPr lang="zh-CN" altLang="en-US" dirty="0"/>
              <a:t>不同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dirty="0"/>
              <a:t>前者不能初始化所分配的空间而后者能，字符类型或整数类型初始化为</a:t>
            </a:r>
            <a:r>
              <a:rPr lang="en-US" altLang="zh-CN" dirty="0"/>
              <a:t>0</a:t>
            </a:r>
            <a:r>
              <a:rPr lang="zh-CN" altLang="en-US" dirty="0"/>
              <a:t>；指针类型初始化为</a:t>
            </a:r>
            <a:r>
              <a:rPr lang="zh-CN" altLang="en-US" dirty="0"/>
              <a:t>空指针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dirty="0"/>
              <a:t>realloc</a:t>
            </a:r>
            <a:r>
              <a:rPr lang="zh-CN" altLang="en-US" dirty="0"/>
              <a:t>对给定指针所指空间进行扩大或缩小，扩大原有内存中的内容保持不变，缩小</a:t>
            </a:r>
            <a:r>
              <a:rPr lang="zh-CN" altLang="en-US" dirty="0"/>
              <a:t>则会丢失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9705" y="6381115"/>
            <a:ext cx="51523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https://zhuanlan.zhihu.com/p/87061787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27571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库函数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qsort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970" y="3514725"/>
            <a:ext cx="406717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对一</a:t>
            </a:r>
            <a:r>
              <a:rPr lang="zh-CN" altLang="en-US" dirty="0"/>
              <a:t>维数组</a:t>
            </a:r>
            <a:r>
              <a:rPr lang="zh-CN" altLang="en-US" dirty="0"/>
              <a:t>排序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对二维数组</a:t>
            </a:r>
            <a:r>
              <a:rPr lang="zh-CN" altLang="en-US" dirty="0"/>
              <a:t>排序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3895" y="1196975"/>
            <a:ext cx="6125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void qsort(void base, size_t num, size_t width, int(__cdect *compare)(const void, const void *))</a:t>
            </a:r>
            <a:endParaRPr lang="en-US" altLang="zh-CN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1600"/>
              <a:t>base </a:t>
            </a:r>
            <a:r>
              <a:rPr lang="zh-CN" altLang="en-US" sz="1600"/>
              <a:t>待排序的首地址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1600"/>
              <a:t>num </a:t>
            </a:r>
            <a:r>
              <a:rPr lang="zh-CN" altLang="en-US" sz="1600"/>
              <a:t>数组中待排序的元素数量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1600"/>
              <a:t>width </a:t>
            </a:r>
            <a:r>
              <a:rPr lang="zh-CN" altLang="en-US" sz="1600"/>
              <a:t>各元素的占用空间大小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1600"/>
              <a:t>compare </a:t>
            </a:r>
            <a:r>
              <a:rPr lang="zh-CN" altLang="en-US" sz="1600"/>
              <a:t>指向函数的指针，用于确定排序的顺序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004945"/>
            <a:ext cx="3114675" cy="600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14825" y="3514725"/>
            <a:ext cx="406717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对</a:t>
            </a:r>
            <a:r>
              <a:rPr lang="zh-CN" altLang="en-US" dirty="0"/>
              <a:t>字符串排序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对</a:t>
            </a:r>
            <a:r>
              <a:rPr lang="zh-CN" altLang="en-US" dirty="0"/>
              <a:t>结构体排序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5210175"/>
            <a:ext cx="3697605" cy="1336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10" y="3985895"/>
            <a:ext cx="3238500" cy="638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610" y="5229225"/>
            <a:ext cx="3697605" cy="1317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12700" y="6546850"/>
            <a:ext cx="60223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https://blog.csdn.net/TOM_Black/article/details/77443982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3013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库函数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484630"/>
            <a:ext cx="61252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STL sort()</a:t>
            </a:r>
            <a:r>
              <a:rPr lang="zh-CN" altLang="en-US"/>
              <a:t>并非只是普通的快速</a:t>
            </a:r>
            <a:r>
              <a:rPr lang="zh-CN" altLang="en-US"/>
              <a:t>排序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进行了</a:t>
            </a:r>
            <a:r>
              <a:rPr lang="zh-CN" altLang="en-US"/>
              <a:t>优化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结合插入排序、堆排序，依据不同数量级别以及不同情况选用合适的排序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75" y="6381115"/>
            <a:ext cx="46843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https://blog.csdn.net/qq_41575507/article/details/105936466</a:t>
            </a:r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290" y="4149090"/>
            <a:ext cx="3009900" cy="428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3500755"/>
            <a:ext cx="3895725" cy="233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19672" y="332656"/>
            <a:ext cx="3679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折线图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295" y="1332230"/>
            <a:ext cx="687006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matplotlib的图像分为三层，容器层、辅助显示层和图像层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容器层主要由Canvas、Figure、Axes组成。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Canvas位于图像的最底层，充当画布的作用。</a:t>
            </a:r>
            <a:endParaRPr lang="zh-CN" altLang="en-US" sz="16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Figure位于Canvas之上，指画布上的一整张图像。</a:t>
            </a:r>
            <a:endParaRPr lang="zh-CN" altLang="en-US" sz="16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Axes位于Figure之上，指Figure中的单个图表，一个Figure中可以有一个或多个Axes，即一张图像中可以有一个或多个图表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辅助显示层是单个图表(Axes)中用来提供辅助信息的层。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辅助显示层主要包括Axes外观(facecolor)、边框线(spines)、坐标轴(axis)、坐标轴名称(axis label)、坐标轴刻度(tick)、坐标轴刻度标签(tick  label)、网格线(grid)、图例(legend)、标题(title)等内容。</a:t>
            </a:r>
            <a:endParaRPr lang="zh-CN" altLang="en-US" sz="16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辅助层可使图像显示更加直观，提高可读性。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19672" y="332656"/>
            <a:ext cx="3679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折线图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895" y="1341120"/>
            <a:ext cx="67633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import matplotlib.pyplot as plt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plt.figure(figsize=(20, 10), dpi=100)</a:t>
            </a:r>
            <a:endParaRPr lang="zh-CN" altLang="en-US" sz="1600"/>
          </a:p>
          <a:p>
            <a:r>
              <a:rPr lang="zh-CN" altLang="en-US" sz="1600"/>
              <a:t>game = ['1-G1', '1-G2', '1-G3', '1-G4', '1-G5', '2-G1', '2-G2', '2-G3', '2-G4', '2-G5', '3-G1', '3-G2', '3-G3',</a:t>
            </a:r>
            <a:r>
              <a:rPr lang="en-US" altLang="zh-CN" sz="1600"/>
              <a:t> </a:t>
            </a:r>
            <a:r>
              <a:rPr lang="zh-CN" altLang="en-US" sz="1600"/>
              <a:t>'3-G4', '3-G5', '总决赛-G1', '总决赛-G2', '总决赛-G3', '总决赛-G4', '总决赛-G5', '总决赛-G6']</a:t>
            </a:r>
            <a:endParaRPr lang="zh-CN" altLang="en-US" sz="1600"/>
          </a:p>
          <a:p>
            <a:r>
              <a:rPr lang="zh-CN" altLang="en-US" sz="1600"/>
              <a:t>scores = [23, 10, 38, 30, 36, 20, 28, 36, 16, 29, 15, 26, 30, 26, 38, 34, 33, 25, 28, 40, 28]</a:t>
            </a:r>
            <a:endParaRPr lang="zh-CN" altLang="en-US" sz="1600"/>
          </a:p>
          <a:p>
            <a:r>
              <a:rPr lang="zh-CN" altLang="en-US" sz="1600"/>
              <a:t>plt.plot(game, scores)</a:t>
            </a:r>
            <a:endParaRPr lang="zh-CN" altLang="en-US" sz="1600"/>
          </a:p>
          <a:p>
            <a:r>
              <a:rPr lang="zh-CN" altLang="en-US" sz="1600"/>
              <a:t>plt.show()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3789045"/>
            <a:ext cx="5476240" cy="2738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3850" y="1268730"/>
            <a:ext cx="711644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import matplotlib.pyplot as plt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plt.figure(figsize=(20, 10), dpi=100)</a:t>
            </a:r>
            <a:endParaRPr lang="zh-CN" altLang="en-US" sz="1400"/>
          </a:p>
          <a:p>
            <a:r>
              <a:rPr lang="zh-CN" altLang="en-US" sz="1400"/>
              <a:t>game = ['1-G1', '1-G2', '1-G3', '1-G4', '1-G5', '2-G1', '2-G2', '2-G3', '2-G4', '2-G5', '3-G1', '3-G2', '3-G3',</a:t>
            </a:r>
            <a:endParaRPr lang="zh-CN" altLang="en-US" sz="1400"/>
          </a:p>
          <a:p>
            <a:r>
              <a:rPr lang="zh-CN" altLang="en-US" sz="1400"/>
              <a:t>        '3-G4', '3-G5', '总决赛-G1', '总决赛-G2', '总决赛-G3', '总决赛-G4', '总决赛-G5', '总决赛-G6']</a:t>
            </a:r>
            <a:endParaRPr lang="zh-CN" altLang="en-US" sz="1400"/>
          </a:p>
          <a:p>
            <a:r>
              <a:rPr lang="zh-CN" altLang="en-US" sz="1400"/>
              <a:t>scores = [23, 10, 38, 30, 36, 20, 28, 36, 16, 29, 15, 26, 30, 26, 38, 34, 33, 25, 28, 40, 28]</a:t>
            </a:r>
            <a:endParaRPr lang="zh-CN" altLang="en-US" sz="1400"/>
          </a:p>
          <a:p>
            <a:r>
              <a:rPr lang="zh-CN" altLang="en-US" sz="1400"/>
              <a:t>rebounds = [17, 6, 12, 6, 10, 8, 11, 7, 15, 11, 6, 11, 10, 9, 16, 13, 9, 10, 12, 13, 14]</a:t>
            </a:r>
            <a:endParaRPr lang="zh-CN" altLang="en-US" sz="1400"/>
          </a:p>
          <a:p>
            <a:r>
              <a:rPr lang="zh-CN" altLang="en-US" sz="1400"/>
              <a:t>assists = [16, 7, 8, 10, 10, 7, 9, 5, 9, 7, 12, 4, 11, 8, 10, 9, 9, 8, 8, 7, 10]</a:t>
            </a:r>
            <a:endParaRPr lang="zh-CN" altLang="en-US" sz="1400"/>
          </a:p>
          <a:p>
            <a:r>
              <a:rPr lang="zh-CN" altLang="en-US" sz="1400"/>
              <a:t>plt.plot(game, scores, c='red', label="得分")</a:t>
            </a:r>
            <a:endParaRPr lang="zh-CN" altLang="en-US" sz="1400"/>
          </a:p>
          <a:p>
            <a:r>
              <a:rPr lang="zh-CN" altLang="en-US" sz="1400"/>
              <a:t>plt.plot(game, rebounds, c='green', linestyle='--', label="篮板")</a:t>
            </a:r>
            <a:endParaRPr lang="zh-CN" altLang="en-US" sz="1400"/>
          </a:p>
          <a:p>
            <a:r>
              <a:rPr lang="zh-CN" altLang="en-US" sz="1400"/>
              <a:t>plt.plot(game, assists, c='blue', linestyle='-.', label="助攻")</a:t>
            </a:r>
            <a:endParaRPr lang="zh-CN" altLang="en-US" sz="1400"/>
          </a:p>
          <a:p>
            <a:r>
              <a:rPr lang="zh-CN" altLang="en-US" sz="1400"/>
              <a:t>plt.scatter(game, scores, c='red')</a:t>
            </a:r>
            <a:endParaRPr lang="zh-CN" altLang="en-US" sz="1400"/>
          </a:p>
          <a:p>
            <a:r>
              <a:rPr lang="zh-CN" altLang="en-US" sz="1400"/>
              <a:t>plt.scatter(game, rebounds, c='green')</a:t>
            </a:r>
            <a:endParaRPr lang="zh-CN" altLang="en-US" sz="1400"/>
          </a:p>
          <a:p>
            <a:r>
              <a:rPr lang="zh-CN" altLang="en-US" sz="1400"/>
              <a:t>plt.scatter(game, assists, c='blue')</a:t>
            </a:r>
            <a:endParaRPr lang="zh-CN" altLang="en-US" sz="1400"/>
          </a:p>
          <a:p>
            <a:r>
              <a:rPr lang="zh-CN" altLang="en-US" sz="1400"/>
              <a:t>plt.legend(loc='best')</a:t>
            </a:r>
            <a:endParaRPr lang="zh-CN" altLang="en-US" sz="1400"/>
          </a:p>
          <a:p>
            <a:r>
              <a:rPr lang="zh-CN" altLang="en-US" sz="1400"/>
              <a:t>plt.yticks(range(0, 50, 5))</a:t>
            </a:r>
            <a:endParaRPr lang="zh-CN" altLang="en-US" sz="1400"/>
          </a:p>
          <a:p>
            <a:r>
              <a:rPr lang="zh-CN" altLang="en-US" sz="1400"/>
              <a:t>plt.grid(True, linestyle='--', alpha=0.5)</a:t>
            </a:r>
            <a:endParaRPr lang="zh-CN" altLang="en-US" sz="1400"/>
          </a:p>
          <a:p>
            <a:r>
              <a:rPr lang="zh-CN" altLang="en-US" sz="1400"/>
              <a:t>plt.xlabel("赛程", fontdict={'size': 16})</a:t>
            </a:r>
            <a:endParaRPr lang="zh-CN" altLang="en-US" sz="1400"/>
          </a:p>
          <a:p>
            <a:r>
              <a:rPr lang="zh-CN" altLang="en-US" sz="1400"/>
              <a:t>plt.ylabel("数据", fontdict={'size': 16})</a:t>
            </a:r>
            <a:endParaRPr lang="zh-CN" altLang="en-US" sz="1400"/>
          </a:p>
          <a:p>
            <a:r>
              <a:rPr lang="zh-CN" altLang="en-US" sz="1400"/>
              <a:t>plt.title("NBA2020季后赛詹姆斯数据", fontdict={'size': 20})</a:t>
            </a:r>
            <a:endParaRPr lang="zh-CN" altLang="en-US" sz="1400"/>
          </a:p>
          <a:p>
            <a:r>
              <a:rPr lang="zh-CN" altLang="en-US" sz="1400"/>
              <a:t>plt.show()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19672" y="332656"/>
            <a:ext cx="3679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折线图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19672" y="332656"/>
            <a:ext cx="3679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折线图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484630"/>
            <a:ext cx="7769860" cy="3884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773" y="1700793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基本思想：对每个输入元素</a:t>
            </a:r>
            <a:r>
              <a:rPr lang="en-US" altLang="zh-CN" dirty="0"/>
              <a:t>x</a:t>
            </a:r>
            <a:r>
              <a:rPr lang="zh-CN" altLang="en-US" dirty="0"/>
              <a:t>，确定小于</a:t>
            </a:r>
            <a:r>
              <a:rPr lang="en-US" altLang="zh-CN" dirty="0"/>
              <a:t>x</a:t>
            </a:r>
            <a:r>
              <a:rPr lang="zh-CN" altLang="en-US" dirty="0"/>
              <a:t>的元素</a:t>
            </a:r>
            <a:r>
              <a:rPr lang="zh-CN" altLang="en-US" dirty="0"/>
              <a:t>个数。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2276475"/>
            <a:ext cx="3866515" cy="3826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6527340"/>
            <a:ext cx="8424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https://blog.csdn.net/weixin_61466362/article/details/121482063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629038"/>
            <a:ext cx="68122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计数排序</a:t>
            </a:r>
            <a:r>
              <a:rPr lang="zh-CN" altLang="en-US" dirty="0"/>
              <a:t>适用范围</a:t>
            </a: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适用于序列取值比较集中的情况，比如对年龄或者分数进行</a:t>
            </a:r>
            <a:r>
              <a:rPr lang="zh-CN" altLang="en-US" dirty="0"/>
              <a:t>排序。</a:t>
            </a: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计数排序和数组的顺序</a:t>
            </a:r>
            <a:r>
              <a:rPr lang="zh-CN" altLang="en-US" dirty="0"/>
              <a:t>有关吗？</a:t>
            </a: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有一定关系但不会造成数量级的</a:t>
            </a:r>
            <a:r>
              <a:rPr lang="zh-CN" altLang="en-US" dirty="0"/>
              <a:t>差异</a:t>
            </a: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顺序和逆序，相同元素相邻时只需要在计数数组相同位置</a:t>
            </a:r>
            <a:r>
              <a:rPr lang="zh-CN" altLang="en-US" dirty="0"/>
              <a:t>计数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优化计数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918" y="1700793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空间复杂度上，能否进行</a:t>
            </a:r>
            <a:r>
              <a:rPr lang="zh-CN" altLang="en-US" dirty="0"/>
              <a:t>优化？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918" y="2204983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能否有办法节省存储</a:t>
            </a:r>
            <a:r>
              <a:rPr lang="zh-CN" altLang="en-US" dirty="0"/>
              <a:t>空间？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605" y="2708910"/>
            <a:ext cx="40671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计数数组规模</a:t>
            </a:r>
            <a:r>
              <a:rPr lang="en-US" altLang="zh-CN" dirty="0"/>
              <a:t>N</a:t>
            </a:r>
            <a:r>
              <a:rPr lang="zh-CN" altLang="en-US" dirty="0"/>
              <a:t>，变为</a:t>
            </a:r>
            <a:r>
              <a:rPr lang="en-US" altLang="zh-CN" dirty="0"/>
              <a:t>max-m</a:t>
            </a:r>
            <a:r>
              <a:rPr lang="en-US" altLang="zh-CN" dirty="0"/>
              <a:t>in+1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找到待排序记录应该存放的位置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在原数组空间上进行交换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与传统的计数排序相比，在不改变时间复杂度同时，降低了空间复杂度，提高了算法</a:t>
            </a:r>
            <a:r>
              <a:rPr lang="zh-CN" altLang="en-US" dirty="0"/>
              <a:t>性能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63093" y="2276738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支持对负数</a:t>
            </a:r>
            <a:r>
              <a:rPr lang="zh-CN" altLang="en-US" dirty="0"/>
              <a:t>排序？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62780" y="2708910"/>
            <a:ext cx="328231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计算最小负数的绝对值，将数组中元素加上</a:t>
            </a:r>
            <a:r>
              <a:rPr lang="zh-CN" altLang="en-US"/>
              <a:t>该绝对值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排完序后复原</a:t>
            </a:r>
            <a:r>
              <a:rPr lang="zh-CN" altLang="en-US"/>
              <a:t>数组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46602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对比计数排序和快速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484630"/>
            <a:ext cx="5743575" cy="294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基数排序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405" y="3140710"/>
            <a:ext cx="5906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为什么要从低位到高位排序？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为什么要保证稳定排序？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882650" y="1611630"/>
            <a:ext cx="59067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基数排序是一种非比较型整数排序算法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将整数按位数切割成不同的数字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按照低位先排序，再按照高位排序，直到最高位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650" y="4077335"/>
            <a:ext cx="66649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ym typeface="+mn-ea"/>
              </a:rPr>
              <a:t>待排序相同元素之间的相对前后关系，在各次排序中不会改变。比如要排序的数列中：128和164。</a:t>
            </a:r>
            <a:endParaRPr lang="zh-CN" altLang="en-US" sz="16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ym typeface="+mn-ea"/>
              </a:rPr>
              <a:t>当十位排序之后，128的位置会在164前面。</a:t>
            </a:r>
            <a:endParaRPr lang="zh-CN" altLang="en-US" sz="16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ym typeface="+mn-ea"/>
              </a:rPr>
              <a:t>当进行百位排序时，为了保证128和164两个数字的正确顺序，我们需要保证百位相同的这两个数能够保留十位的排序。因此我们需要使用稳定排序。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基数排序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268730"/>
            <a:ext cx="711962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LSD排序方式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由关键字的最右边位(低位)开始，先按关键字的最低位把所有元素分配到不同的“子桶”，依次把每个“子桶”中元素回收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第2趟再按关键字的次低位把所有元素分配到不同的“子桶”，然后依次把每个“子桶”中元素全部回</a:t>
            </a:r>
            <a:r>
              <a:rPr lang="zh-CN" altLang="en-US"/>
              <a:t>收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最后一趟“分配”“收集”完成后，所有数据元素就排序好了。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MSD </a:t>
            </a:r>
            <a:r>
              <a:rPr lang="zh-CN" altLang="en-US">
                <a:sym typeface="+mn-ea"/>
              </a:rPr>
              <a:t>排序方式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由关键字的最左边位(高位)开始，是由高位开始进行“分配”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但在“分配”之后并不把所有元素立即“收集”到一起，而是把每个“子桶”中的元素按照下一高位的值分配到“子子桶”中如此不断“分配”，在完成最低位数的“分配”后，再把所有元素依次“收集”到一起。</a:t>
            </a:r>
            <a:endParaRPr lang="zh-CN" altLang="en-US"/>
          </a:p>
          <a:p>
            <a:pPr marL="285750" indent="-285750">
              <a:lnSpc>
                <a:spcPct val="150000"/>
              </a:lnSpc>
            </a:pPr>
            <a:r>
              <a:rPr lang="zh-CN" altLang="en-US"/>
              <a:t>由此可见，最高位优先分配法的实现要比最低位优先分配法复杂。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1557020"/>
            <a:ext cx="6115050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优化一：避免内存分配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优化二：修改基数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优化三：避免复杂的数学运算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优化四：除法变乘法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1600"/>
              <a:t>将除法变成乘法。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1600"/>
              <a:t>定义一个常量数组，用来保存基数次方的倒数</a:t>
            </a:r>
            <a:endParaRPr lang="zh-CN" altLang="en-US" sz="1600"/>
          </a:p>
          <a:p>
            <a:pPr marL="285750" indent="-285750">
              <a:lnSpc>
                <a:spcPct val="150000"/>
              </a:lnSpc>
            </a:pPr>
            <a:r>
              <a:rPr lang="zh-CN" altLang="en-US"/>
              <a:t>优化五：内联函数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1600"/>
              <a:t>get_part函数在基数排序中多次调用，同时其构造又很简单，可以考虑将其作为内联函数。在声明函数时加inline关键词</a:t>
            </a:r>
            <a:endParaRPr lang="zh-CN" altLang="en-US" sz="16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优化六：用位操作优化基数排序</a:t>
            </a:r>
            <a:endParaRPr lang="zh-CN" altLang="en-US" sz="18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1600"/>
              <a:t>以二进制而不是十进制的方式看待</a:t>
            </a:r>
            <a:r>
              <a:rPr lang="zh-CN" altLang="en-US" sz="1600"/>
              <a:t>数据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0" y="6249670"/>
            <a:ext cx="43745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https://blog.csdn.net/yutianzuijin/article/details/22876017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3780155" y="2708910"/>
            <a:ext cx="3842385" cy="860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static double rp[]={1,1.0/p[1],1.0/p[2],1.0/p[3],1.0/p[4]};</a:t>
            </a:r>
            <a:endParaRPr lang="zh-CN" altLang="en-US" sz="1000"/>
          </a:p>
          <a:p>
            <a:r>
              <a:rPr lang="zh-CN" altLang="en-US" sz="1000"/>
              <a:t>int get_part(int n,int i)</a:t>
            </a:r>
            <a:endParaRPr lang="zh-CN" altLang="en-US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zh-CN" altLang="en-US" sz="1000"/>
              <a:t>    return (int)(n*rp[i])%radix;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0" y="6525260"/>
            <a:ext cx="462470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https://www.docin.com/p-811743179.html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排序算法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44675"/>
            <a:ext cx="8213090" cy="3924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525260"/>
            <a:ext cx="553910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https://javaguide.cn/cs-basics/algorithms/10-classical-sorting-algorithms.html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3769</Words>
  <Application>WPS 演示</Application>
  <PresentationFormat>全屏显示(4:3)</PresentationFormat>
  <Paragraphs>182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汉仪书宋二KW</vt:lpstr>
      <vt:lpstr>Arial</vt:lpstr>
      <vt:lpstr>微软雅黑</vt:lpstr>
      <vt:lpstr>汉仪旗黑</vt:lpstr>
      <vt:lpstr>Wingdings</vt:lpstr>
      <vt:lpstr>宋体</vt:lpstr>
      <vt:lpstr>Arial Unicode MS</vt:lpstr>
      <vt:lpstr>等线</vt:lpstr>
      <vt:lpstr>汉仪中等线KW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Lucy</cp:lastModifiedBy>
  <cp:revision>186</cp:revision>
  <dcterms:created xsi:type="dcterms:W3CDTF">2023-03-30T04:45:32Z</dcterms:created>
  <dcterms:modified xsi:type="dcterms:W3CDTF">2023-03-30T04:45:32Z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1E5E5CE3A4F19F3400832264E056E341_43</vt:lpwstr>
  </property>
  <property fmtid="{D5CDD505-2E9C-101B-9397-08002B2CF9AE}" pid="3" name="KSOProductBuildVer">
    <vt:lpwstr>2052-5.2.1.7798</vt:lpwstr>
  </property>
</Properties>
</file>