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58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9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9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639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1627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9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42864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158537"/>
            <a:ext cx="11489267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6560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76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171237"/>
            <a:ext cx="52832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71237"/>
            <a:ext cx="5681133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7133" y="603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7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112792"/>
            <a:ext cx="5342467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33" y="1724773"/>
            <a:ext cx="5342467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12792"/>
            <a:ext cx="57404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724773"/>
            <a:ext cx="57404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6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133" y="73027"/>
            <a:ext cx="105156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0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47133" y="1149013"/>
            <a:ext cx="11506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47133" y="1720513"/>
            <a:ext cx="1150620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01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3" y="1050917"/>
            <a:ext cx="1150620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347134" y="50800"/>
            <a:ext cx="9592733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UCI</a:t>
            </a:r>
            <a:r>
              <a:rPr lang="zh-CN" altLang="en-US" dirty="0" smtClean="0"/>
              <a:t>数据集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archive.ics.uci.edu/ml/index.php</a:t>
            </a:r>
            <a:endParaRPr lang="en-US" altLang="zh-CN" dirty="0" smtClean="0"/>
          </a:p>
          <a:p>
            <a:r>
              <a:rPr lang="zh-CN" altLang="en-US" dirty="0" smtClean="0"/>
              <a:t>任选一个数据集</a:t>
            </a:r>
            <a:endParaRPr lang="en-US" altLang="zh-CN" dirty="0" smtClean="0"/>
          </a:p>
          <a:p>
            <a:r>
              <a:rPr lang="zh-CN" altLang="en-US" dirty="0" smtClean="0"/>
              <a:t>任选一种</a:t>
            </a:r>
            <a:r>
              <a:rPr lang="en-US" altLang="zh-CN" dirty="0" smtClean="0"/>
              <a:t>ML</a:t>
            </a:r>
            <a:r>
              <a:rPr lang="zh-CN" altLang="en-US" dirty="0" smtClean="0"/>
              <a:t>算法：逻辑回归、决策树、</a:t>
            </a:r>
            <a:r>
              <a:rPr lang="zh-CN" altLang="en-US" dirty="0" smtClean="0"/>
              <a:t>神经网络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源码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实验报告</a:t>
            </a:r>
            <a:endParaRPr lang="en-US" altLang="zh-CN" dirty="0" smtClean="0"/>
          </a:p>
          <a:p>
            <a:r>
              <a:rPr lang="zh-CN" altLang="en-US" dirty="0" smtClean="0"/>
              <a:t>交给</a:t>
            </a:r>
            <a:r>
              <a:rPr lang="zh-CN" altLang="en-US" dirty="0" smtClean="0"/>
              <a:t>助教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Deadline: </a:t>
            </a:r>
            <a:r>
              <a:rPr lang="zh-CN" altLang="en-US">
                <a:solidFill>
                  <a:srgbClr val="FF0000"/>
                </a:solidFill>
              </a:rPr>
              <a:t>学期末考试前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30395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幼圆</vt:lpstr>
      <vt:lpstr>Arial</vt:lpstr>
      <vt:lpstr>Verdana</vt:lpstr>
      <vt:lpstr>Wingdings</vt:lpstr>
      <vt:lpstr>机器学习v2.1rgb</vt:lpstr>
      <vt:lpstr>Project 1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qwdong</dc:creator>
  <cp:lastModifiedBy>qwdong</cp:lastModifiedBy>
  <cp:revision>9</cp:revision>
  <dcterms:created xsi:type="dcterms:W3CDTF">2019-02-12T00:59:08Z</dcterms:created>
  <dcterms:modified xsi:type="dcterms:W3CDTF">2020-11-04T01:56:43Z</dcterms:modified>
</cp:coreProperties>
</file>