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6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1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9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5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2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3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B7D9-56EF-41DC-BF57-8CDFBCC5546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AB91-9625-4720-9384-0BA01B9F8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/>
              <a:t>P213 </a:t>
            </a:r>
            <a:r>
              <a:rPr lang="zh-CN" altLang="en-US" dirty="0"/>
              <a:t>习题</a:t>
            </a:r>
            <a:r>
              <a:rPr lang="en-US" altLang="zh-CN" dirty="0"/>
              <a:t>10.2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26154"/>
            <a:ext cx="9864969" cy="24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HomeWork5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</dc:title>
  <dc:creator>qwdong</dc:creator>
  <cp:lastModifiedBy>dong qiwen</cp:lastModifiedBy>
  <cp:revision>14</cp:revision>
  <dcterms:created xsi:type="dcterms:W3CDTF">2019-02-18T13:21:15Z</dcterms:created>
  <dcterms:modified xsi:type="dcterms:W3CDTF">2023-12-26T02:36:59Z</dcterms:modified>
</cp:coreProperties>
</file>