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4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5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4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5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8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0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0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5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6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3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0426-7F62-4B47-8518-F3A833FE8AF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0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两个选项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、基于第一个项目爬虫爬取的数据，完成数据展示网站。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、基于树莓派上的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开发一个便携式教学工具。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技术要求：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、采用</a:t>
            </a:r>
            <a:r>
              <a:rPr lang="en-US" altLang="zh-CN" sz="2200" dirty="0" smtClean="0"/>
              <a:t>Node.JS</a:t>
            </a:r>
            <a:r>
              <a:rPr lang="zh-CN" altLang="en-US" sz="2200" dirty="0" smtClean="0"/>
              <a:t>实现后端</a:t>
            </a:r>
            <a:endParaRPr lang="en-US" altLang="zh-CN" sz="2200" dirty="0" smtClean="0"/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、采用</a:t>
            </a:r>
            <a:r>
              <a:rPr lang="en-US" altLang="zh-CN" sz="2200" dirty="0" smtClean="0"/>
              <a:t>Express</a:t>
            </a:r>
            <a:r>
              <a:rPr lang="zh-CN" altLang="en-US" sz="2200" dirty="0" smtClean="0"/>
              <a:t>框架实现前端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56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015" y="1799248"/>
            <a:ext cx="11356731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基于第一个项目爬虫爬取的数据（</a:t>
            </a:r>
            <a:r>
              <a:rPr lang="en-US" altLang="zh-CN" dirty="0" smtClean="0"/>
              <a:t>3-5</a:t>
            </a:r>
            <a:r>
              <a:rPr lang="zh-CN" altLang="en-US" dirty="0" smtClean="0"/>
              <a:t>个数据源），完成数据展示网站。</a:t>
            </a:r>
            <a:endParaRPr lang="en-US" altLang="zh-CN" dirty="0" smtClean="0"/>
          </a:p>
          <a:p>
            <a:r>
              <a:rPr lang="zh-CN" altLang="en-US" dirty="0" smtClean="0"/>
              <a:t>基本要求：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、用户可注册登录网站，非注册用户不可登录查看数据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、用户注册、登录、查询等操作记入数据库中的日志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、实现</a:t>
            </a:r>
            <a:r>
              <a:rPr lang="zh-CN" altLang="en-US" dirty="0"/>
              <a:t>查询词支持</a:t>
            </a:r>
            <a:r>
              <a:rPr lang="zh-CN" altLang="en-US" dirty="0" smtClean="0"/>
              <a:t>布尔表达式 （比如“新冠 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肺炎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或者“新冠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肺炎”）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、爬虫数据查询结果列表支持分页和排序</a:t>
            </a:r>
            <a:endParaRPr lang="en-US" altLang="zh-CN" dirty="0" smtClean="0"/>
          </a:p>
          <a:p>
            <a:pPr lvl="1"/>
            <a:r>
              <a:rPr lang="en-US" altLang="zh-CN" dirty="0"/>
              <a:t>5</a:t>
            </a:r>
            <a:r>
              <a:rPr lang="zh-CN" altLang="en-US" dirty="0" smtClean="0"/>
              <a:t>、用</a:t>
            </a:r>
            <a:r>
              <a:rPr lang="en-US" altLang="zh-CN" dirty="0" err="1" smtClean="0"/>
              <a:t>Echarts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D3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个以上的数据分析图表展示在网站中</a:t>
            </a:r>
            <a:endParaRPr lang="en-US" altLang="zh-CN" dirty="0" smtClean="0"/>
          </a:p>
          <a:p>
            <a:r>
              <a:rPr lang="zh-CN" altLang="en-US" dirty="0" smtClean="0"/>
              <a:t>扩展要求（非必须）：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、实现对爬虫数据中文分词的查询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、实现查询结果按照主题词打分的排序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、用</a:t>
            </a:r>
            <a:r>
              <a:rPr lang="en-US" altLang="zh-CN" dirty="0" smtClean="0"/>
              <a:t>Elastic </a:t>
            </a:r>
            <a:r>
              <a:rPr lang="en-US" altLang="zh-CN" dirty="0" err="1" smtClean="0"/>
              <a:t>Search+Kibana</a:t>
            </a:r>
            <a:r>
              <a:rPr lang="zh-CN" altLang="en-US" dirty="0" smtClean="0"/>
              <a:t>展示爬虫的数据结果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205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第二个选项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9725"/>
            <a:ext cx="10969869" cy="5032375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基于树莓派上的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开发一个便携式教学工具。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选择此题目的同学将收到一个树莓派的快递。</a:t>
            </a:r>
            <a:endParaRPr lang="en-US" altLang="zh-CN" dirty="0" smtClean="0"/>
          </a:p>
          <a:p>
            <a:r>
              <a:rPr lang="zh-CN" altLang="en-US" dirty="0" smtClean="0"/>
              <a:t>基本要求：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、基于树莓派</a:t>
            </a:r>
            <a:r>
              <a:rPr lang="en-US" altLang="zh-CN" dirty="0" err="1" smtClean="0"/>
              <a:t>Raspbian</a:t>
            </a:r>
            <a:r>
              <a:rPr lang="zh-CN" altLang="en-US" dirty="0" smtClean="0"/>
              <a:t>操作系统搭建一个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热点（</a:t>
            </a:r>
            <a:r>
              <a:rPr lang="en-US" altLang="zh-CN" dirty="0" err="1" smtClean="0"/>
              <a:t>hostapd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udhcpd</a:t>
            </a:r>
            <a:r>
              <a:rPr lang="zh-CN" altLang="en-US" dirty="0" smtClean="0"/>
              <a:t>），电脑和手机客户端可以接入该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自动获取到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地址。（例如树莓派作为网关，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缺省设为</a:t>
            </a:r>
            <a:r>
              <a:rPr lang="en-US" altLang="zh-CN" dirty="0" smtClean="0"/>
              <a:t>10.1.1.1</a:t>
            </a:r>
            <a:r>
              <a:rPr lang="zh-CN" altLang="en-US" dirty="0" smtClean="0"/>
              <a:t>，其他客户端自动获取到</a:t>
            </a:r>
            <a:r>
              <a:rPr lang="en-US" altLang="zh-CN" dirty="0" smtClean="0"/>
              <a:t>10.1.1.0</a:t>
            </a:r>
            <a:r>
              <a:rPr lang="zh-CN" altLang="en-US" dirty="0" smtClean="0"/>
              <a:t>段的其他地址）。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、电脑和手机客户端可访问树莓派（作为服务器）上架设好的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网站（例如</a:t>
            </a:r>
            <a:r>
              <a:rPr lang="en-US" altLang="zh-CN" dirty="0" smtClean="0"/>
              <a:t>http://10.1.1.1</a:t>
            </a:r>
            <a:r>
              <a:rPr lang="zh-CN" altLang="en-US" dirty="0" smtClean="0"/>
              <a:t>），两类用户登录，一类是教师用户（管理员），另一类是学生用户，两类用户访问不同的缺省页面。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教师端可上传任一文件到树莓派，上传完成后下发给所有学生端一个下载链接（</a:t>
            </a:r>
            <a:r>
              <a:rPr lang="en-US" altLang="zh-CN" dirty="0"/>
              <a:t>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），实现文件共享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、教师用户登录后可上传一道题目（比如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格式的单选题），同时下发给所有学生端（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），并实时查看该题目的回答情况（比如用</a:t>
            </a:r>
            <a:r>
              <a:rPr lang="en-US" altLang="zh-CN" dirty="0" err="1" smtClean="0"/>
              <a:t>Echarts</a:t>
            </a:r>
            <a:r>
              <a:rPr lang="zh-CN" altLang="en-US" dirty="0" smtClean="0"/>
              <a:t>展示）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、学生用户登录后可随时接受教师下发的题目并回答，实时反馈答案回到教师端。</a:t>
            </a:r>
            <a:endParaRPr lang="zh-CN" altLang="en-US" dirty="0"/>
          </a:p>
        </p:txBody>
      </p:sp>
      <p:pic>
        <p:nvPicPr>
          <p:cNvPr id="4" name="Picture 2" descr="https://timgsa.baidu.com/timg?image&amp;quality=80&amp;size=b9999_10000&amp;sec=1589858882478&amp;di=d638d37cb9668b941123abae9f372d8e&amp;imgtype=0&amp;src=http%3A%2F%2Fwww.alsrobot.com.cn%2Fimages%2Fimage%2F201411%2F20141108174937_626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816" y="795958"/>
            <a:ext cx="2565863" cy="19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0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第二个选项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8" y="1534909"/>
            <a:ext cx="11137901" cy="510719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扩展要求（非必须）：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教师端可上传一幅图片，并可实时在网页中图片上进行标注或绘画，同时下发给所有学生端显示（</a:t>
            </a:r>
            <a:r>
              <a:rPr lang="en-US" altLang="zh-CN" dirty="0"/>
              <a:t>Canvas</a:t>
            </a:r>
            <a:r>
              <a:rPr lang="zh-CN" altLang="en-US" dirty="0"/>
              <a:t>绘图</a:t>
            </a:r>
            <a:r>
              <a:rPr lang="en-US" altLang="zh-CN" dirty="0"/>
              <a:t>+</a:t>
            </a:r>
            <a:r>
              <a:rPr lang="en-US" altLang="zh-CN" dirty="0" err="1"/>
              <a:t>WebSocket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 smtClean="0"/>
              <a:t>、教师端可将使用的电脑桌面（或者摄像头）以视频流（</a:t>
            </a:r>
            <a:r>
              <a:rPr lang="en-US" altLang="zh-CN" dirty="0" err="1" smtClean="0"/>
              <a:t>ffmpeg</a:t>
            </a:r>
            <a:r>
              <a:rPr lang="zh-CN" altLang="en-US" dirty="0" smtClean="0"/>
              <a:t>）的方式实时传送到树莓派，同时下发给所有学生端同步显示该视频流</a:t>
            </a:r>
            <a:r>
              <a:rPr lang="zh-CN" altLang="en-US" dirty="0"/>
              <a:t>（</a:t>
            </a:r>
            <a:r>
              <a:rPr lang="en-US" altLang="zh-CN" dirty="0" err="1" smtClean="0"/>
              <a:t>jsmpeg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 smtClean="0"/>
              <a:t>、学生端可以在显示图片（或者绘图）上发送弹幕（</a:t>
            </a:r>
            <a:r>
              <a:rPr lang="en-US" altLang="zh-CN" dirty="0" smtClean="0"/>
              <a:t> Canvas</a:t>
            </a:r>
            <a:r>
              <a:rPr lang="zh-CN" altLang="en-US" dirty="0" smtClean="0"/>
              <a:t>绘图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），共享显示给所有教师端和学生端，教师端和学生端都可设置看或不看弹幕。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 smtClean="0"/>
              <a:t>、树莓派标配摄像头可采集学生头像进行人脸识别签到。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4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9247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项目成果同样要求发布在个人博客上。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需要在学期（第十七周）结束前提交完整的大作业报告。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大四</a:t>
            </a:r>
            <a:r>
              <a:rPr lang="zh-CN" altLang="en-US" dirty="0" smtClean="0"/>
              <a:t>同学须在六月十二号（第十四周）之前提交</a:t>
            </a:r>
            <a:r>
              <a:rPr lang="zh-CN" altLang="en-US" dirty="0"/>
              <a:t>完整的大作业</a:t>
            </a:r>
            <a:r>
              <a:rPr lang="zh-CN" altLang="en-US" dirty="0" smtClean="0"/>
              <a:t>报告。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50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642</Words>
  <Application>Microsoft Office PowerPoint</Application>
  <PresentationFormat>宽屏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大作业要求</vt:lpstr>
      <vt:lpstr>第一个选项</vt:lpstr>
      <vt:lpstr>第二个选项</vt:lpstr>
      <vt:lpstr>第二个选项</vt:lpstr>
      <vt:lpstr>大作业报告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Web编程大作业要求</dc:title>
  <dc:creator>yezi</dc:creator>
  <cp:lastModifiedBy>wang ye</cp:lastModifiedBy>
  <cp:revision>29</cp:revision>
  <dcterms:created xsi:type="dcterms:W3CDTF">2020-04-30T09:20:12Z</dcterms:created>
  <dcterms:modified xsi:type="dcterms:W3CDTF">2020-05-20T09:41:54Z</dcterms:modified>
</cp:coreProperties>
</file>