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74" r:id="rId2"/>
    <p:sldId id="382" r:id="rId3"/>
    <p:sldId id="383" r:id="rId4"/>
    <p:sldId id="401" r:id="rId5"/>
    <p:sldId id="40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0759"/>
  </p:normalViewPr>
  <p:slideViewPr>
    <p:cSldViewPr snapToGrid="0" snapToObjects="1">
      <p:cViewPr varScale="1">
        <p:scale>
          <a:sx n="70" d="100"/>
          <a:sy n="70" d="100"/>
        </p:scale>
        <p:origin x="18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46C77-93BC-C440-918C-E06068B47B2C}" type="datetimeFigureOut">
              <a:rPr lang="en-CN" smtClean="0"/>
              <a:t>04/27/2020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A72FB-9B52-BE4C-94BF-117F98E8A6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2803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这是基础部分的最后一章，第</a:t>
            </a:r>
            <a:r>
              <a:rPr lang="en-US" altLang="zh-CN" dirty="0"/>
              <a:t>12</a:t>
            </a:r>
            <a:r>
              <a:rPr lang="zh-CN" altLang="en-US" dirty="0"/>
              <a:t>章是关于</a:t>
            </a:r>
            <a:r>
              <a:rPr lang="en-US" altLang="zh-CN" dirty="0" err="1"/>
              <a:t>node.js</a:t>
            </a:r>
            <a:r>
              <a:rPr lang="zh-CN" altLang="en-US" dirty="0"/>
              <a:t>的，在第四周已经讲过。本章书上的大部分内容已经在前面的章节中穿插着讲了，所以</a:t>
            </a:r>
            <a:r>
              <a:rPr lang="en-US" altLang="zh-CN" dirty="0"/>
              <a:t>ppt</a:t>
            </a:r>
            <a:r>
              <a:rPr lang="zh-CN" altLang="en-US" dirty="0"/>
              <a:t>上比书上看起来少很多。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6A72FB-9B52-BE4C-94BF-117F98E8A6DE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76957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24638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Douglas Crockford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曾经写过一本很薄的书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JavaScript: The Good Parts》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，专门介绍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中值得发扬光大的精华部分。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01802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为了让</a:t>
            </a:r>
            <a:r>
              <a:rPr lang="en-US" dirty="0"/>
              <a:t>JavaScript</a:t>
            </a:r>
            <a:r>
              <a:rPr lang="zh-CN" altLang="en-US" dirty="0"/>
              <a:t>代码静态地通</a:t>
            </a:r>
            <a:r>
              <a:rPr lang="en-US" altLang="zh-CN" dirty="0"/>
              <a:t>eval</a:t>
            </a:r>
            <a:r>
              <a:rPr lang="zh-CN" altLang="en-US" dirty="0"/>
              <a:t>（）和</a:t>
            </a:r>
            <a:r>
              <a:rPr lang="en-US" altLang="zh-CN" dirty="0"/>
              <a:t>Function</a:t>
            </a:r>
            <a:r>
              <a:rPr lang="zh-CN" altLang="en-US" dirty="0"/>
              <a:t>（）构造函数在任何安全子集里都是禁止使用的，因为它们可以执行任意代码，而且</a:t>
            </a:r>
            <a:r>
              <a:rPr lang="en-US" altLang="zh-CN" dirty="0"/>
              <a:t>JavaScript</a:t>
            </a:r>
            <a:r>
              <a:rPr lang="zh-CN" altLang="en-US" dirty="0"/>
              <a:t>无法对这些代码做静态分析。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禁止使用</a:t>
            </a:r>
            <a:r>
              <a:rPr lang="en-US" altLang="zh-CN" dirty="0"/>
              <a:t>this</a:t>
            </a:r>
            <a:r>
              <a:rPr lang="zh-CN" altLang="en-US" dirty="0"/>
              <a:t>关键字，因为函数（在非严格模式中）可以通过</a:t>
            </a:r>
            <a:r>
              <a:rPr lang="en-US" altLang="zh-CN" dirty="0"/>
              <a:t>this</a:t>
            </a:r>
            <a:r>
              <a:rPr lang="zh-CN" altLang="en-US" dirty="0"/>
              <a:t>访问全局对象。而沙箱系统的一个重要目的就是阻止对全局对象的访问。过安全检查，移除一些</a:t>
            </a:r>
            <a:r>
              <a:rPr lang="en-US" dirty="0"/>
              <a:t>JavaScript</a:t>
            </a:r>
            <a:r>
              <a:rPr lang="zh-CN" altLang="en-US" dirty="0"/>
              <a:t>特性 </a:t>
            </a:r>
            <a:endParaRPr lang="en-US" altLang="zh-CN" dirty="0"/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禁止使用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语句，因为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语句增加了静态代码检查的难度。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代码所运行的“容器”内定义一个只对外提供安全的标准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API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的“外观面板”（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facade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）或“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代理对象”（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）。“外观面板”和“代理对象”是设计模式中的两个术语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分别对应“外观模式”和“代理模式”。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2000" dirty="0"/>
              <a:t>禁止使用某些属性和方法。如</a:t>
            </a:r>
            <a:r>
              <a:rPr lang="en-US" sz="2000" dirty="0"/>
              <a:t>caller</a:t>
            </a:r>
            <a:r>
              <a:rPr lang="zh-CN" altLang="en-US" sz="2000" dirty="0"/>
              <a:t>和</a:t>
            </a:r>
            <a:r>
              <a:rPr lang="en-US" sz="2000" dirty="0" err="1"/>
              <a:t>callee</a:t>
            </a:r>
            <a:r>
              <a:rPr lang="en-US" sz="2000" dirty="0"/>
              <a:t>，</a:t>
            </a:r>
            <a:r>
              <a:rPr lang="zh-CN" altLang="en-US" sz="2000" dirty="0"/>
              <a:t>函数的</a:t>
            </a:r>
            <a:r>
              <a:rPr lang="en-US" sz="2000" dirty="0"/>
              <a:t>call()</a:t>
            </a:r>
            <a:r>
              <a:rPr lang="zh-CN" altLang="en-US" sz="2000" dirty="0"/>
              <a:t>和</a:t>
            </a:r>
            <a:r>
              <a:rPr lang="en-US" sz="2000" dirty="0"/>
              <a:t>apply()</a:t>
            </a:r>
            <a:r>
              <a:rPr lang="zh-CN" altLang="en-US" sz="2000" dirty="0"/>
              <a:t>方法，以及</a:t>
            </a:r>
            <a:r>
              <a:rPr lang="en-US" sz="2000" dirty="0"/>
              <a:t>constructor</a:t>
            </a:r>
            <a:r>
              <a:rPr lang="zh-CN" altLang="en-US" sz="2000" dirty="0"/>
              <a:t>和</a:t>
            </a:r>
            <a:r>
              <a:rPr lang="en-US" sz="2000" dirty="0"/>
              <a:t>prototype，</a:t>
            </a:r>
            <a:r>
              <a:rPr lang="zh-CN" altLang="en-US" sz="2000" dirty="0"/>
              <a:t>非标准的属性</a:t>
            </a:r>
            <a:r>
              <a:rPr lang="en-US" altLang="zh-CN" sz="2000" dirty="0"/>
              <a:t>_</a:t>
            </a:r>
            <a:r>
              <a:rPr lang="en-US" sz="2000" dirty="0"/>
              <a:t>proto_</a:t>
            </a:r>
          </a:p>
          <a:p>
            <a:pPr lvl="1"/>
            <a:endParaRPr lang="en-US" sz="2000" dirty="0"/>
          </a:p>
          <a:p>
            <a:pPr lvl="1"/>
            <a:r>
              <a:rPr lang="zh-CN" altLang="en-US" sz="2000" dirty="0"/>
              <a:t>静态分析可以有效地防止带有点</a:t>
            </a:r>
            <a:r>
              <a:rPr lang="en-US" altLang="zh-CN" sz="2000" dirty="0"/>
              <a:t>.</a:t>
            </a:r>
            <a:r>
              <a:rPr lang="zh-CN" altLang="en-US" sz="2000" dirty="0"/>
              <a:t>运算符的属性存取表达式去读写特殊属性。方括号</a:t>
            </a:r>
            <a:r>
              <a:rPr lang="en-US" altLang="zh-CN" sz="2000" dirty="0"/>
              <a:t>[]</a:t>
            </a:r>
            <a:r>
              <a:rPr lang="zh-CN" altLang="en-US" sz="2000" dirty="0"/>
              <a:t>无法做静态分析，安全子集通常禁止使用方括号，除非方括号内是一个数字或字符串直接量。</a:t>
            </a:r>
          </a:p>
          <a:p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11593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46348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49-8245-1E4A-AB38-BEDB75D5C83F}" type="datetimeFigureOut">
              <a:rPr lang="en-CN" smtClean="0"/>
              <a:t>04/27/2020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763A-4D1B-2F47-A7D2-7007FDD032A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2439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49-8245-1E4A-AB38-BEDB75D5C83F}" type="datetimeFigureOut">
              <a:rPr lang="en-CN" smtClean="0"/>
              <a:t>04/27/2020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763A-4D1B-2F47-A7D2-7007FDD032A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427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49-8245-1E4A-AB38-BEDB75D5C83F}" type="datetimeFigureOut">
              <a:rPr lang="en-CN" smtClean="0"/>
              <a:t>04/27/2020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763A-4D1B-2F47-A7D2-7007FDD032A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7549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49-8245-1E4A-AB38-BEDB75D5C83F}" type="datetimeFigureOut">
              <a:rPr lang="en-CN" smtClean="0"/>
              <a:t>04/27/2020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763A-4D1B-2F47-A7D2-7007FDD032A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261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49-8245-1E4A-AB38-BEDB75D5C83F}" type="datetimeFigureOut">
              <a:rPr lang="en-CN" smtClean="0"/>
              <a:t>04/27/2020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763A-4D1B-2F47-A7D2-7007FDD032A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1527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49-8245-1E4A-AB38-BEDB75D5C83F}" type="datetimeFigureOut">
              <a:rPr lang="en-CN" smtClean="0"/>
              <a:t>04/27/2020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763A-4D1B-2F47-A7D2-7007FDD032A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0695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49-8245-1E4A-AB38-BEDB75D5C83F}" type="datetimeFigureOut">
              <a:rPr lang="en-CN" smtClean="0"/>
              <a:t>04/27/2020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763A-4D1B-2F47-A7D2-7007FDD032A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128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49-8245-1E4A-AB38-BEDB75D5C83F}" type="datetimeFigureOut">
              <a:rPr lang="en-CN" smtClean="0"/>
              <a:t>04/27/2020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763A-4D1B-2F47-A7D2-7007FDD032A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131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49-8245-1E4A-AB38-BEDB75D5C83F}" type="datetimeFigureOut">
              <a:rPr lang="en-CN" smtClean="0"/>
              <a:t>04/27/2020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763A-4D1B-2F47-A7D2-7007FDD032A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1267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49-8245-1E4A-AB38-BEDB75D5C83F}" type="datetimeFigureOut">
              <a:rPr lang="en-CN" smtClean="0"/>
              <a:t>04/27/2020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763A-4D1B-2F47-A7D2-7007FDD032A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905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49-8245-1E4A-AB38-BEDB75D5C83F}" type="datetimeFigureOut">
              <a:rPr lang="en-CN" smtClean="0"/>
              <a:t>04/27/2020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763A-4D1B-2F47-A7D2-7007FDD032A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7674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8B149-8245-1E4A-AB38-BEDB75D5C83F}" type="datetimeFigureOut">
              <a:rPr lang="en-CN" smtClean="0"/>
              <a:t>04/27/2020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F763A-4D1B-2F47-A7D2-7007FDD032A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3236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D2AD-247A-6240-85FC-12099FA30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08705"/>
            <a:ext cx="7772400" cy="238760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JavaScript</a:t>
            </a:r>
            <a:r>
              <a:rPr lang="zh-CN" altLang="en-US" dirty="0"/>
              <a:t>的子集和扩展</a:t>
            </a:r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B9FA0F-CAD5-2441-A863-B92F17FC2672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9E092-B408-FB4C-8781-5A2D85077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B67AB-9248-974A-B3C0-14C5C72089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33FD2AD-247A-6240-85FC-12099FA30FB9}"/>
              </a:ext>
            </a:extLst>
          </p:cNvPr>
          <p:cNvSpPr txBox="1">
            <a:spLocks/>
          </p:cNvSpPr>
          <p:nvPr/>
        </p:nvSpPr>
        <p:spPr>
          <a:xfrm>
            <a:off x="511629" y="3282496"/>
            <a:ext cx="77724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12</a:t>
            </a:r>
            <a:r>
              <a:rPr lang="zh-CN" altLang="en-US" dirty="0" smtClean="0"/>
              <a:t>章 服务端</a:t>
            </a:r>
            <a:r>
              <a:rPr lang="en-US" altLang="zh-CN" dirty="0" smtClean="0"/>
              <a:t>JavaScript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168134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概述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出于安全考虑，只有使用这门语言的一个安全的子集编写脚本，才能让代码执行得更安全、更稳定。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03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11.1 JavaScript</a:t>
            </a:r>
            <a:r>
              <a:rPr lang="zh-CN" altLang="en-US" dirty="0"/>
              <a:t>的子集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11.1.1 </a:t>
            </a:r>
            <a:r>
              <a:rPr lang="en-US" altLang="zh-CN" dirty="0" smtClean="0"/>
              <a:t>JS</a:t>
            </a:r>
            <a:r>
              <a:rPr lang="zh-CN" altLang="en-US" dirty="0" smtClean="0"/>
              <a:t>的精华不包括什么？</a:t>
            </a:r>
            <a:endParaRPr lang="en-US" altLang="zh-CN" dirty="0"/>
          </a:p>
          <a:p>
            <a:pPr lvl="1"/>
            <a:r>
              <a:rPr lang="zh-CN" altLang="en-US" dirty="0"/>
              <a:t>提倡使用函数定义表达式而不是函数定义语句</a:t>
            </a:r>
            <a:endParaRPr lang="en-US" altLang="zh-CN" dirty="0"/>
          </a:p>
          <a:p>
            <a:pPr lvl="1"/>
            <a:r>
              <a:rPr lang="zh-CN" altLang="en-US" dirty="0"/>
              <a:t>循环体和条件分支都是用花括号括起来，不允许在循环体和条件分支中只包含一条语句时省略花括号 </a:t>
            </a:r>
            <a:endParaRPr lang="en-US" altLang="zh-CN" dirty="0"/>
          </a:p>
          <a:p>
            <a:pPr lvl="1"/>
            <a:r>
              <a:rPr lang="zh-CN" altLang="en-US" dirty="0"/>
              <a:t>不包含逗号运算符、位运算符以及</a:t>
            </a:r>
            <a:r>
              <a:rPr lang="en-US" altLang="zh-CN" dirty="0"/>
              <a:t>++</a:t>
            </a:r>
            <a:r>
              <a:rPr lang="zh-CN" altLang="en-US" dirty="0"/>
              <a:t>和</a:t>
            </a:r>
            <a:r>
              <a:rPr lang="en-US" altLang="zh-CN" dirty="0" smtClean="0"/>
              <a:t>–- </a:t>
            </a:r>
            <a:endParaRPr lang="en-US" altLang="zh-CN" dirty="0"/>
          </a:p>
          <a:p>
            <a:pPr lvl="1"/>
            <a:r>
              <a:rPr lang="zh-CN" altLang="en-US" dirty="0"/>
              <a:t>不包含</a:t>
            </a:r>
            <a:r>
              <a:rPr lang="en-US" altLang="zh-CN" dirty="0"/>
              <a:t>==</a:t>
            </a:r>
            <a:r>
              <a:rPr lang="zh-CN" altLang="en-US" dirty="0"/>
              <a:t>和！</a:t>
            </a:r>
            <a:r>
              <a:rPr lang="en-US" altLang="zh-CN" dirty="0"/>
              <a:t>=</a:t>
            </a:r>
            <a:r>
              <a:rPr lang="zh-CN" altLang="en-US" dirty="0"/>
              <a:t>，会进行类型转换，推荐</a:t>
            </a:r>
            <a:r>
              <a:rPr lang="en-US" altLang="zh-CN" dirty="0"/>
              <a:t>===</a:t>
            </a:r>
            <a:r>
              <a:rPr lang="zh-CN" altLang="en-US" dirty="0"/>
              <a:t>和！</a:t>
            </a:r>
            <a:r>
              <a:rPr lang="en-US" altLang="zh-CN" dirty="0"/>
              <a:t>== </a:t>
            </a:r>
          </a:p>
          <a:p>
            <a:pPr lvl="1"/>
            <a:r>
              <a:rPr lang="en-US" dirty="0"/>
              <a:t>var</a:t>
            </a:r>
            <a:r>
              <a:rPr lang="zh-CN" altLang="en-US" dirty="0"/>
              <a:t>语句只能出现在函数体的顶部，将所有的变量声明写在一条单独的</a:t>
            </a:r>
            <a:r>
              <a:rPr lang="en-US" dirty="0"/>
              <a:t>var</a:t>
            </a:r>
            <a:r>
              <a:rPr lang="zh-CN" altLang="en-US" dirty="0"/>
              <a:t>语句中 </a:t>
            </a:r>
            <a:endParaRPr lang="en-US" altLang="zh-CN" dirty="0"/>
          </a:p>
          <a:p>
            <a:pPr lvl="1"/>
            <a:r>
              <a:rPr lang="zh-CN" altLang="en-US" dirty="0"/>
              <a:t>禁止使用全局变量</a:t>
            </a:r>
          </a:p>
          <a:p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37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11.1 JavaScript</a:t>
            </a:r>
            <a:r>
              <a:rPr lang="zh-CN" altLang="en-US" dirty="0"/>
              <a:t>的子集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11.1.2 </a:t>
            </a:r>
            <a:r>
              <a:rPr lang="zh-CN" altLang="en-US" dirty="0"/>
              <a:t>子集的安全性</a:t>
            </a:r>
            <a:endParaRPr lang="en-US" altLang="zh-CN" dirty="0"/>
          </a:p>
          <a:p>
            <a:pPr lvl="1"/>
            <a:r>
              <a:rPr lang="zh-CN" altLang="en-US" sz="2000" dirty="0"/>
              <a:t>禁用</a:t>
            </a:r>
            <a:r>
              <a:rPr lang="en-US" sz="2000" dirty="0"/>
              <a:t>eval()</a:t>
            </a:r>
            <a:r>
              <a:rPr lang="zh-CN" altLang="en-US" sz="2000" dirty="0"/>
              <a:t>和</a:t>
            </a:r>
            <a:r>
              <a:rPr lang="en-US" sz="2000" dirty="0"/>
              <a:t>Function()</a:t>
            </a:r>
            <a:r>
              <a:rPr lang="zh-CN" altLang="en-US" sz="2000" dirty="0"/>
              <a:t>构造函数，无法做静态分析</a:t>
            </a:r>
          </a:p>
          <a:p>
            <a:pPr lvl="1"/>
            <a:r>
              <a:rPr lang="zh-CN" altLang="en-US" sz="2000" dirty="0"/>
              <a:t>禁止使用</a:t>
            </a:r>
            <a:r>
              <a:rPr lang="en-US" sz="2000" dirty="0"/>
              <a:t>this</a:t>
            </a:r>
            <a:r>
              <a:rPr lang="zh-CN" altLang="en-US" sz="2000" dirty="0"/>
              <a:t>关键字，因为函数可以通过</a:t>
            </a:r>
            <a:r>
              <a:rPr lang="en-US" sz="2000" dirty="0"/>
              <a:t>this</a:t>
            </a:r>
            <a:r>
              <a:rPr lang="zh-CN" altLang="en-US" sz="2000" dirty="0"/>
              <a:t>访问全局对象</a:t>
            </a:r>
          </a:p>
          <a:p>
            <a:pPr lvl="1"/>
            <a:r>
              <a:rPr lang="zh-CN" altLang="en-US" sz="2000" dirty="0"/>
              <a:t>禁止使用</a:t>
            </a:r>
            <a:r>
              <a:rPr lang="en-US" sz="2000" dirty="0"/>
              <a:t>with，</a:t>
            </a:r>
            <a:r>
              <a:rPr lang="zh-CN" altLang="en-US" sz="2000" dirty="0"/>
              <a:t>增加静态代码检查的难度</a:t>
            </a:r>
          </a:p>
          <a:p>
            <a:pPr lvl="1"/>
            <a:r>
              <a:rPr lang="zh-CN" altLang="en-US" sz="2000" dirty="0"/>
              <a:t>禁止使用某些全局变量：①完全禁止</a:t>
            </a:r>
            <a:r>
              <a:rPr lang="en-US" sz="2000" dirty="0"/>
              <a:t>window</a:t>
            </a:r>
            <a:r>
              <a:rPr lang="zh-CN" altLang="en-US" sz="2000" dirty="0"/>
              <a:t>或</a:t>
            </a:r>
            <a:r>
              <a:rPr lang="en-US" sz="2000" dirty="0"/>
              <a:t>document</a:t>
            </a:r>
            <a:r>
              <a:rPr lang="zh-CN" altLang="en-US" sz="2000" dirty="0"/>
              <a:t>对象；②提供一个外观面板或代理</a:t>
            </a:r>
          </a:p>
          <a:p>
            <a:pPr lvl="1"/>
            <a:r>
              <a:rPr lang="zh-CN" altLang="en-US" sz="2000" dirty="0"/>
              <a:t>禁止使用某些属性和方法。如</a:t>
            </a:r>
            <a:r>
              <a:rPr lang="en-US" sz="2000" dirty="0"/>
              <a:t>caller</a:t>
            </a:r>
            <a:r>
              <a:rPr lang="zh-CN" altLang="en-US" sz="2000" dirty="0"/>
              <a:t>和</a:t>
            </a:r>
            <a:r>
              <a:rPr lang="en-US" sz="2000" dirty="0" err="1"/>
              <a:t>callee</a:t>
            </a:r>
            <a:r>
              <a:rPr lang="en-US" sz="2000" dirty="0"/>
              <a:t>，</a:t>
            </a:r>
            <a:r>
              <a:rPr lang="zh-CN" altLang="en-US" sz="2000" dirty="0"/>
              <a:t>函数的</a:t>
            </a:r>
            <a:r>
              <a:rPr lang="en-US" sz="2000" dirty="0"/>
              <a:t>call()</a:t>
            </a:r>
            <a:r>
              <a:rPr lang="zh-CN" altLang="en-US" sz="2000" dirty="0"/>
              <a:t>和</a:t>
            </a:r>
            <a:r>
              <a:rPr lang="en-US" sz="2000" dirty="0"/>
              <a:t>apply()</a:t>
            </a:r>
            <a:r>
              <a:rPr lang="zh-CN" altLang="en-US" sz="2000" dirty="0"/>
              <a:t>方法，以及</a:t>
            </a:r>
            <a:r>
              <a:rPr lang="en-US" sz="2000" dirty="0"/>
              <a:t>constructor</a:t>
            </a:r>
            <a:r>
              <a:rPr lang="zh-CN" altLang="en-US" sz="2000" dirty="0"/>
              <a:t>和</a:t>
            </a:r>
            <a:r>
              <a:rPr lang="en-US" sz="2000" dirty="0"/>
              <a:t>prototype，</a:t>
            </a:r>
            <a:r>
              <a:rPr lang="zh-CN" altLang="en-US" sz="2000" dirty="0"/>
              <a:t>非标准的属性</a:t>
            </a:r>
            <a:r>
              <a:rPr lang="en-US" altLang="zh-CN" sz="2000" dirty="0"/>
              <a:t>_</a:t>
            </a:r>
            <a:r>
              <a:rPr lang="en-US" sz="2000" dirty="0"/>
              <a:t>proto_</a:t>
            </a:r>
          </a:p>
          <a:p>
            <a:pPr lvl="1"/>
            <a:r>
              <a:rPr lang="zh-CN" altLang="en-US" sz="2000" dirty="0"/>
              <a:t>静态分析可以有效地防止带有点</a:t>
            </a:r>
            <a:r>
              <a:rPr lang="en-US" altLang="zh-CN" sz="2000" dirty="0"/>
              <a:t>.</a:t>
            </a:r>
            <a:r>
              <a:rPr lang="zh-CN" altLang="en-US" sz="2000" dirty="0"/>
              <a:t>运算符的属性存取表达式去读写特殊属性。方括号</a:t>
            </a:r>
            <a:r>
              <a:rPr lang="en-US" altLang="zh-CN" sz="2000" dirty="0"/>
              <a:t>[]</a:t>
            </a:r>
            <a:r>
              <a:rPr lang="zh-CN" altLang="en-US" sz="2000" dirty="0"/>
              <a:t>无法做静态分析，安全子集通常禁止使用方括号，除非方括号内是一个数字或字符串直接量。</a:t>
            </a:r>
          </a:p>
          <a:p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22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/>
              <a:t>语言核心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CN" dirty="0"/>
              <a:t>本书</a:t>
            </a:r>
            <a:r>
              <a:rPr lang="zh-CN" altLang="en-US" dirty="0"/>
              <a:t>第一部分：前</a:t>
            </a:r>
            <a:r>
              <a:rPr lang="en-US" altLang="zh-CN" dirty="0"/>
              <a:t>12</a:t>
            </a:r>
            <a:r>
              <a:rPr lang="zh-CN" altLang="en-US" dirty="0"/>
              <a:t>个章节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词法结构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类型、值和变量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表达式和运算符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语句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对象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 数组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函数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 类和模块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 正则表达式的模式匹配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章</a:t>
            </a:r>
            <a:r>
              <a:rPr lang="en-US" dirty="0"/>
              <a:t>JavaScript</a:t>
            </a:r>
            <a:r>
              <a:rPr lang="zh-CN" altLang="en-US" dirty="0"/>
              <a:t>的子集和扩展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 服务器端</a:t>
            </a:r>
            <a:r>
              <a:rPr lang="en-US" dirty="0"/>
              <a:t>JavaScript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68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1528</TotalTime>
  <Words>666</Words>
  <Application>Microsoft Office PowerPoint</Application>
  <PresentationFormat>全屏显示(4:3)</PresentationFormat>
  <Paragraphs>53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Theme</vt:lpstr>
      <vt:lpstr>第11章 JavaScript的子集和扩展</vt:lpstr>
      <vt:lpstr>概述</vt:lpstr>
      <vt:lpstr>11.1 JavaScript的子集</vt:lpstr>
      <vt:lpstr>11.1 JavaScript的子集</vt:lpstr>
      <vt:lpstr>JavaScript语言核心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第11章JavaScript的子集和扩展</dc:title>
  <dc:creator>Gao Ruiqing</dc:creator>
  <cp:lastModifiedBy>yezi</cp:lastModifiedBy>
  <cp:revision>19</cp:revision>
  <dcterms:created xsi:type="dcterms:W3CDTF">2020-04-08T03:51:54Z</dcterms:created>
  <dcterms:modified xsi:type="dcterms:W3CDTF">2020-04-27T00:45:21Z</dcterms:modified>
</cp:coreProperties>
</file>