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71" r:id="rId2"/>
    <p:sldId id="272" r:id="rId3"/>
    <p:sldId id="273" r:id="rId4"/>
    <p:sldId id="274" r:id="rId5"/>
    <p:sldId id="344" r:id="rId6"/>
    <p:sldId id="345" r:id="rId7"/>
    <p:sldId id="27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>
    <p:extLst>
      <p:ext uri="{19B8F6BF-5375-455C-9EA6-DF929625EA0E}">
        <p15:presenceInfo xmlns:p15="http://schemas.microsoft.com/office/powerpoint/2012/main" userId="5a3770f21e8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73158"/>
  </p:normalViewPr>
  <p:slideViewPr>
    <p:cSldViewPr snapToGrid="0" snapToObjects="1">
      <p:cViewPr varScale="1">
        <p:scale>
          <a:sx n="64" d="100"/>
          <a:sy n="64" d="100"/>
        </p:scale>
        <p:origin x="1709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36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前面几章讲的主要是</a:t>
            </a:r>
            <a:r>
              <a:rPr lang="en-US" altLang="zh-CN" dirty="0" err="1"/>
              <a:t>javascript</a:t>
            </a:r>
            <a:r>
              <a:rPr lang="zh-CN" altLang="en-US" dirty="0"/>
              <a:t>的一些基本语法，从本章开始介绍</a:t>
            </a:r>
            <a:r>
              <a:rPr lang="en-US" altLang="zh-CN" dirty="0" err="1"/>
              <a:t>javascript</a:t>
            </a:r>
            <a:r>
              <a:rPr lang="zh-CN" altLang="en-US" dirty="0"/>
              <a:t>在网页设计中的具体应用，</a:t>
            </a:r>
            <a:r>
              <a:rPr lang="en-US" altLang="zh-CN" dirty="0"/>
              <a:t>13</a:t>
            </a:r>
            <a:r>
              <a:rPr lang="zh-CN" altLang="en-US" dirty="0"/>
              <a:t>章会从一些简单的例子介绍阅览器中的</a:t>
            </a:r>
            <a:r>
              <a:rPr lang="en-US" altLang="zh-CN" dirty="0" err="1"/>
              <a:t>javaScript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53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10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097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下面这个例子在载入时先注册了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myFunction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函数，然后再文本框输入之后被调用。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419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545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下面的例子就是生成当前网址二维码的书签的代码。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355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为什么叫理想执行时间线，因为不同浏览器所能支持的细节不同。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10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，简单分析例子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7181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特别是比较大的脚本，用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属性提高整个网页的载入速度是非常明显的。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558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5511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532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976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7763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4373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的安全性不做深入探讨，感兴趣的同学可以上网查阅资料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。跨域解决方案。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194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一些呈现静态的页面叫做文档，由于加入了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，静态的页面的信息看上去会动起来，但信息本身是静态的。相对于文档来说，其他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页面则感觉上更像是应用。如果需要的话，这些页面可以动态载入新的信息，因此看起来更加图形化，而非文本化。并且他们可以离线操作。此外，还有其他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页面处于文档和应用之间，结合了两者的特性。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71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对象是所有客户端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的主要接入点。它表示阅览器的一个窗口。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会在后面的章节里详细介绍，这里有个大致的概念即可。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Getelementbyid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对象的一个重要方法，可以基于元素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返回所需要的元素。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60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对象上另一个重要的属性集合是事件处理程序相关的属性。可以在脚本中为之绑定一个函数，这个函数会在某个事件发生时以异步的方式调用。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7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750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种主要途径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74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这是一个简单的包含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文件。这个例子演示了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样式是如何嵌入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文件中的。主要通过内联的方式调用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04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74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3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7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4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4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2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88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13</a:t>
            </a:r>
            <a:r>
              <a:rPr lang="zh-CN" altLang="en-US" sz="4000" dirty="0"/>
              <a:t>章 </a:t>
            </a:r>
            <a:r>
              <a:rPr lang="en-US" altLang="zh-CN" sz="4000" dirty="0"/>
              <a:t>web</a:t>
            </a:r>
            <a:r>
              <a:rPr lang="zh-CN" altLang="en-US" sz="4000" dirty="0"/>
              <a:t>阅览器中的</a:t>
            </a:r>
            <a:r>
              <a:rPr lang="en-US" altLang="zh-CN" sz="4000" dirty="0"/>
              <a:t>JavaScript</a:t>
            </a:r>
            <a:endParaRPr lang="en-C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altLang="zh-CN" dirty="0" err="1"/>
              <a:t>rc</a:t>
            </a:r>
            <a:r>
              <a:rPr lang="zh-CN" altLang="en-US" dirty="0"/>
              <a:t>属性方式的优点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可以把大块</a:t>
            </a:r>
            <a:r>
              <a:rPr lang="en-US" altLang="zh-CN" dirty="0"/>
              <a:t>JavaScript</a:t>
            </a:r>
            <a:r>
              <a:rPr lang="zh-CN" altLang="en-US" dirty="0"/>
              <a:t>代码从</a:t>
            </a:r>
            <a:r>
              <a:rPr lang="en-US" altLang="zh-CN" dirty="0"/>
              <a:t>HTML</a:t>
            </a:r>
            <a:r>
              <a:rPr lang="zh-CN" altLang="en-US" dirty="0"/>
              <a:t>文件中删除，这有助于保持内容和行为的分离，从而简化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如果多个</a:t>
            </a:r>
            <a:r>
              <a:rPr lang="en-US" altLang="zh-CN" dirty="0"/>
              <a:t>Web</a:t>
            </a:r>
            <a:r>
              <a:rPr lang="zh-CN" altLang="en-US" dirty="0"/>
              <a:t>页面公用相同的</a:t>
            </a:r>
            <a:r>
              <a:rPr lang="en-US" altLang="zh-CN" dirty="0"/>
              <a:t>JavaScript</a:t>
            </a:r>
            <a:r>
              <a:rPr lang="zh-CN" altLang="en-US" dirty="0"/>
              <a:t>代码，用</a:t>
            </a:r>
            <a:r>
              <a:rPr lang="en-US" altLang="zh-CN" dirty="0" err="1"/>
              <a:t>scr</a:t>
            </a:r>
            <a:r>
              <a:rPr lang="zh-CN" altLang="en-US" dirty="0"/>
              <a:t>属性可以让你只管理一份代码，而不用在代码改变时编辑每个</a:t>
            </a:r>
            <a:r>
              <a:rPr lang="en-US" altLang="zh-CN" dirty="0"/>
              <a:t>HTML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如果一个</a:t>
            </a:r>
            <a:r>
              <a:rPr lang="en-US" altLang="zh-CN" dirty="0"/>
              <a:t>JavaScript</a:t>
            </a:r>
            <a:r>
              <a:rPr lang="zh-CN" altLang="en-US" dirty="0"/>
              <a:t>代码由多个页面共享，就只需要下载它一次，通过使用它的一个页面，虽有的页面可以再浏览器缓存中检索它。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scr</a:t>
            </a:r>
            <a:r>
              <a:rPr lang="zh-CN" altLang="en-US" dirty="0"/>
              <a:t>属性的值可以是任意的</a:t>
            </a:r>
            <a:r>
              <a:rPr lang="en-US" altLang="zh-CN" dirty="0"/>
              <a:t>URL</a:t>
            </a:r>
            <a:r>
              <a:rPr lang="zh-CN" altLang="en-US" dirty="0"/>
              <a:t>，因此来自一个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en-US" altLang="zh-CN" dirty="0"/>
              <a:t>JavaScript</a:t>
            </a:r>
            <a:r>
              <a:rPr lang="zh-CN" altLang="en-US" dirty="0"/>
              <a:t>代码程序或者</a:t>
            </a:r>
            <a:r>
              <a:rPr lang="en-US" altLang="zh-CN" dirty="0"/>
              <a:t>Web</a:t>
            </a:r>
            <a:r>
              <a:rPr lang="zh-CN" altLang="en-US" dirty="0"/>
              <a:t>页面可以使用由另一个</a:t>
            </a:r>
            <a:r>
              <a:rPr lang="en-US" altLang="zh-CN" dirty="0"/>
              <a:t>Web</a:t>
            </a:r>
            <a:r>
              <a:rPr lang="zh-CN" altLang="en-US" dirty="0"/>
              <a:t>服务器输出的代码。很多互联网广告依赖与此。</a:t>
            </a:r>
            <a:endParaRPr lang="en-US" altLang="zh-CN" dirty="0"/>
          </a:p>
          <a:p>
            <a:r>
              <a:rPr lang="zh-CN" altLang="en-US" dirty="0"/>
              <a:t>从其他网站注入脚本的能力可以让我们更好的利用缓存。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0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一些老的网站和资料上会看到这样的格式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现在已经基本不用这种格式了。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B4CD86-0064-2E4F-AE26-39E8EAEF6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36" y="2650515"/>
            <a:ext cx="5719482" cy="15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中的事件处理程序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21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当脚本所在的</a:t>
            </a:r>
            <a:r>
              <a:rPr lang="en-US" altLang="zh-CN" dirty="0"/>
              <a:t>html</a:t>
            </a:r>
            <a:r>
              <a:rPr lang="zh-CN" altLang="en-US" dirty="0"/>
              <a:t>文件被载入时，这个脚本里的</a:t>
            </a:r>
            <a:r>
              <a:rPr lang="en-US" altLang="zh-CN" dirty="0"/>
              <a:t>JavaScript</a:t>
            </a:r>
            <a:r>
              <a:rPr lang="zh-CN" altLang="en-US" dirty="0"/>
              <a:t>代码只会执行一次。为了可交互，</a:t>
            </a:r>
            <a:r>
              <a:rPr lang="en-US" altLang="zh-CN" dirty="0" err="1"/>
              <a:t>JavaScirpt</a:t>
            </a:r>
            <a:r>
              <a:rPr lang="zh-CN" altLang="en-US" dirty="0"/>
              <a:t>程序必须定义事件处理程序</a:t>
            </a:r>
            <a:r>
              <a:rPr lang="en-US" altLang="zh-CN" dirty="0"/>
              <a:t>——Web</a:t>
            </a:r>
            <a:r>
              <a:rPr lang="zh-CN" altLang="en-US" dirty="0"/>
              <a:t>阅览器先注册</a:t>
            </a:r>
            <a:r>
              <a:rPr lang="en-US" altLang="zh-CN" dirty="0"/>
              <a:t>JavaScript</a:t>
            </a:r>
            <a:r>
              <a:rPr lang="zh-CN" altLang="en-US" dirty="0"/>
              <a:t>函数，并在之后调用它作为事件的相应。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700444-1A6F-6D4A-96E1-AEB9571E0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11" y="3278602"/>
            <a:ext cx="8426823" cy="29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5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中的</a:t>
            </a:r>
            <a:r>
              <a:rPr lang="en-US" altLang="zh-CN" dirty="0"/>
              <a:t>JavaScript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URL</a:t>
            </a:r>
            <a:r>
              <a:rPr lang="zh-CN" altLang="en-US" dirty="0"/>
              <a:t>后面跟一个</a:t>
            </a:r>
            <a:r>
              <a:rPr lang="en-US" altLang="zh-CN" dirty="0" err="1"/>
              <a:t>javascript</a:t>
            </a:r>
            <a:r>
              <a:rPr lang="zh-CN" altLang="en-US" dirty="0"/>
              <a:t>：协议限定符，这种特殊的协议类型指定</a:t>
            </a:r>
            <a:r>
              <a:rPr lang="en-US" altLang="zh-CN" dirty="0"/>
              <a:t>URL</a:t>
            </a:r>
            <a:r>
              <a:rPr lang="zh-CN" altLang="en-US" dirty="0"/>
              <a:t>内容为任意字符串，这个字符串是会被</a:t>
            </a:r>
            <a:r>
              <a:rPr lang="en-US" altLang="zh-CN" dirty="0"/>
              <a:t>JavaScript</a:t>
            </a:r>
            <a:r>
              <a:rPr lang="zh-CN" altLang="en-US" dirty="0"/>
              <a:t>解释器运行的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FFCB20-029A-F54F-8B71-9EE76E33E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06" y="3429000"/>
            <a:ext cx="6689602" cy="15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3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阅览器中书签就是一个保存起来的</a:t>
            </a:r>
            <a:r>
              <a:rPr lang="en-US" altLang="zh-CN" dirty="0"/>
              <a:t>URL</a:t>
            </a:r>
            <a:r>
              <a:rPr lang="zh-CN" altLang="en-US" dirty="0"/>
              <a:t>，如果书签是保存起来的</a:t>
            </a:r>
            <a:r>
              <a:rPr lang="en-US" altLang="zh-CN" dirty="0" err="1"/>
              <a:t>javascript:URL</a:t>
            </a:r>
            <a:r>
              <a:rPr lang="en-US" altLang="zh-CN" dirty="0"/>
              <a:t>,</a:t>
            </a:r>
            <a:r>
              <a:rPr lang="zh-CN" altLang="en-US" dirty="0"/>
              <a:t>那么保存的就是一小段脚本，叫做</a:t>
            </a:r>
            <a:r>
              <a:rPr lang="en-US" altLang="zh-CN" dirty="0"/>
              <a:t>bookmarklet</a:t>
            </a:r>
            <a:r>
              <a:rPr lang="zh-CN" altLang="en-US" dirty="0"/>
              <a:t>，很容易就可以从阅览器的菜单栏里启动。可以对当前页面进行操作。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CBF83E-33B4-E642-A0F2-74F795E83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63" y="4001294"/>
            <a:ext cx="8395074" cy="15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1771"/>
            <a:ext cx="8228479" cy="1325563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程序的理想执行时间线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393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浏览器创建</a:t>
            </a:r>
            <a:r>
              <a:rPr lang="en-US" altLang="zh-CN" dirty="0"/>
              <a:t>Document</a:t>
            </a:r>
            <a:r>
              <a:rPr lang="zh-CN" altLang="en-US" dirty="0"/>
              <a:t>对象，并且开始解析</a:t>
            </a:r>
            <a:r>
              <a:rPr lang="en-US" altLang="zh-CN" dirty="0"/>
              <a:t>Web</a:t>
            </a:r>
            <a:r>
              <a:rPr lang="zh-CN" altLang="en-US" dirty="0"/>
              <a:t>页面，解析</a:t>
            </a:r>
            <a:r>
              <a:rPr lang="en-US" altLang="zh-CN" dirty="0"/>
              <a:t>HTML</a:t>
            </a:r>
            <a:r>
              <a:rPr lang="zh-CN" altLang="en-US" dirty="0"/>
              <a:t>元素和它们的文本内容后添加</a:t>
            </a:r>
            <a:r>
              <a:rPr lang="en-US" altLang="zh-CN" dirty="0"/>
              <a:t>Element</a:t>
            </a:r>
            <a:r>
              <a:rPr lang="zh-CN" altLang="en-US" dirty="0"/>
              <a:t>对象和</a:t>
            </a:r>
            <a:r>
              <a:rPr lang="en-US" altLang="zh-CN" dirty="0"/>
              <a:t>Text</a:t>
            </a:r>
            <a:r>
              <a:rPr lang="zh-CN" altLang="en-US" dirty="0"/>
              <a:t>节点到文档中，在这个阶段</a:t>
            </a:r>
            <a:r>
              <a:rPr lang="en-US" altLang="zh-CN" dirty="0" err="1"/>
              <a:t>document.readystate</a:t>
            </a:r>
            <a:r>
              <a:rPr lang="zh-CN" altLang="en-US" dirty="0"/>
              <a:t>属性是“</a:t>
            </a:r>
            <a:r>
              <a:rPr lang="en-US" altLang="zh-CN" dirty="0"/>
              <a:t>loading</a:t>
            </a:r>
            <a:r>
              <a:rPr lang="zh-CN" altLang="en-US" dirty="0"/>
              <a:t>”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HTML</a:t>
            </a:r>
            <a:r>
              <a:rPr lang="zh-CN" altLang="en-US" dirty="0"/>
              <a:t>解析器遇到没有</a:t>
            </a:r>
            <a:r>
              <a:rPr lang="en-US" altLang="zh-CN" dirty="0"/>
              <a:t>async</a:t>
            </a:r>
            <a:r>
              <a:rPr lang="zh-CN" altLang="en-US" dirty="0"/>
              <a:t>和</a:t>
            </a:r>
            <a:r>
              <a:rPr lang="en-US" altLang="zh-CN" dirty="0"/>
              <a:t>defer</a:t>
            </a:r>
            <a:r>
              <a:rPr lang="zh-CN" altLang="en-US" dirty="0"/>
              <a:t>属性的</a:t>
            </a:r>
            <a:r>
              <a:rPr lang="en-US" altLang="zh-CN" dirty="0"/>
              <a:t>&lt;script&gt;</a:t>
            </a:r>
            <a:r>
              <a:rPr lang="zh-CN" altLang="en-US" dirty="0"/>
              <a:t>元素时，它把这些元素添加到文档中，然后</a:t>
            </a:r>
            <a:r>
              <a:rPr lang="zh-CN" altLang="en-US" dirty="0" smtClean="0"/>
              <a:t>执行内或外部脚本</a:t>
            </a:r>
            <a:r>
              <a:rPr lang="zh-CN" altLang="en-US" dirty="0"/>
              <a:t>。这些脚本会同步执行，并且在脚本下载和执行时解析器会暂停。这样的脚本就可以用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en-US" dirty="0"/>
              <a:t>来把文本插入到输入流中，解析器恢复时这些文本会成为文档的一部分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393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Write</a:t>
            </a:r>
            <a:r>
              <a:rPr lang="zh-CN" altLang="en-US" dirty="0"/>
              <a:t>方法可以实现载入时快速生成内容。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55" y="1981632"/>
            <a:ext cx="5334000" cy="32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dirty="0" err="1"/>
              <a:t>defer</a:t>
            </a:r>
            <a:r>
              <a:rPr lang="en-US" altLang="zh-CN" dirty="0" err="1"/>
              <a:t>,async</a:t>
            </a:r>
            <a:r>
              <a:rPr lang="zh-CN" altLang="en-US" dirty="0"/>
              <a:t> 属性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393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Defer</a:t>
            </a:r>
            <a:r>
              <a:rPr lang="zh-CN" altLang="en-US" dirty="0"/>
              <a:t>属性使得浏览器延迟脚本的执行，直到文档的载入和解析完成。</a:t>
            </a:r>
            <a:r>
              <a:rPr lang="en-US" altLang="zh-CN" dirty="0"/>
              <a:t>Async</a:t>
            </a:r>
            <a:r>
              <a:rPr lang="zh-CN" altLang="en-US" dirty="0"/>
              <a:t>属性使得浏览器可以尽快的执行脚本。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78618B-05B5-414B-A88C-1AA13D5AE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260" y="3101975"/>
            <a:ext cx="6241367" cy="14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1771"/>
            <a:ext cx="8228479" cy="1325563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程序的理想执行时间线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393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当解析器遇到设置了</a:t>
            </a:r>
            <a:r>
              <a:rPr lang="en-US" altLang="zh-CN" dirty="0"/>
              <a:t>async</a:t>
            </a:r>
            <a:r>
              <a:rPr lang="zh-CN" altLang="en-US" dirty="0"/>
              <a:t>属性的</a:t>
            </a:r>
            <a:r>
              <a:rPr lang="en-US" altLang="zh-CN" dirty="0"/>
              <a:t>&lt;script&gt;</a:t>
            </a:r>
            <a:r>
              <a:rPr lang="zh-CN" altLang="en-US" dirty="0"/>
              <a:t>元素时，它开始下载脚本文本，并继续解析文档。脚本会在它下载完成后尽快执行，但是解析器没有停下来等它下载，异步脚本禁止使用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en-US" dirty="0"/>
              <a:t>方法。它们可以看到自己的</a:t>
            </a:r>
            <a:r>
              <a:rPr lang="en-US" altLang="zh-CN" dirty="0"/>
              <a:t>&lt;script&gt;</a:t>
            </a:r>
            <a:r>
              <a:rPr lang="zh-CN" altLang="en-US" dirty="0"/>
              <a:t>元素和它之前的所有文档元素，并且可能或干脆不可能访问其他的文档内容。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当文档完成解析，</a:t>
            </a:r>
            <a:r>
              <a:rPr lang="en-US" altLang="zh-CN" dirty="0" err="1"/>
              <a:t>document.readyState</a:t>
            </a:r>
            <a:r>
              <a:rPr lang="zh-CN" altLang="en-US" dirty="0"/>
              <a:t>属性变成</a:t>
            </a:r>
            <a:r>
              <a:rPr lang="en-US" altLang="zh-CN" dirty="0"/>
              <a:t>”interactive”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所有有</a:t>
            </a:r>
            <a:r>
              <a:rPr lang="en-US" altLang="zh-CN" dirty="0"/>
              <a:t>defer</a:t>
            </a:r>
            <a:r>
              <a:rPr lang="zh-CN" altLang="en-US" dirty="0"/>
              <a:t>属性的脚本，会按它们在文档里的出现顺序执行。异步脚本可能也会在这个时间执行。延迟脚本能访问完整的文档树，禁止使用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1771"/>
            <a:ext cx="8228479" cy="1325563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程序的理想执行时间线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393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浏览器在</a:t>
            </a:r>
            <a:r>
              <a:rPr lang="en-US" altLang="zh-CN" dirty="0"/>
              <a:t>Document</a:t>
            </a:r>
            <a:r>
              <a:rPr lang="zh-CN" altLang="en-US" dirty="0"/>
              <a:t>对象上触发</a:t>
            </a:r>
            <a:r>
              <a:rPr lang="en-US" altLang="zh-CN" dirty="0" err="1"/>
              <a:t>DOMContentLoaded</a:t>
            </a:r>
            <a:r>
              <a:rPr lang="zh-CN" altLang="en-US" dirty="0"/>
              <a:t>事件。这标志着程序执行从同步脚本执行阶段转换到了异步事件驱动阶段。但是要注意，这时可能还有异步脚本没有执行。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这时，文档已经完全解析完成，但是浏览器可能还在等待其他内容载入，如图片。当所有这些内容完成载入时，并且所有异步脚本完成载入和执行，</a:t>
            </a:r>
            <a:r>
              <a:rPr lang="en-US" altLang="zh-CN" dirty="0" err="1"/>
              <a:t>document.readystate</a:t>
            </a:r>
            <a:r>
              <a:rPr lang="zh-CN" altLang="en-US" dirty="0"/>
              <a:t>属性改变为</a:t>
            </a:r>
            <a:r>
              <a:rPr lang="en-US" altLang="zh-CN" dirty="0"/>
              <a:t>”complete”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en-US" dirty="0"/>
              <a:t>浏览器触发</a:t>
            </a:r>
            <a:r>
              <a:rPr lang="en-US" altLang="zh-CN" dirty="0"/>
              <a:t>Window</a:t>
            </a:r>
            <a:r>
              <a:rPr lang="zh-CN" altLang="en-US" dirty="0"/>
              <a:t>对象上的</a:t>
            </a:r>
            <a:r>
              <a:rPr lang="en-US" altLang="zh-CN" dirty="0"/>
              <a:t>load</a:t>
            </a:r>
            <a:r>
              <a:rPr lang="zh-CN" altLang="en-US" dirty="0"/>
              <a:t>事件。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从此刻起，会调用异步事件，以异步相应用户输入事件，网络事件，计时器过期等。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9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本章分为</a:t>
            </a:r>
            <a:r>
              <a:rPr lang="en-US" altLang="zh-CN" dirty="0"/>
              <a:t>4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13.1</a:t>
            </a:r>
            <a:r>
              <a:rPr lang="zh-CN" altLang="en-US" dirty="0"/>
              <a:t>：客户端</a:t>
            </a:r>
            <a:r>
              <a:rPr lang="en-US" altLang="zh-CN" dirty="0"/>
              <a:t>JavaScript</a:t>
            </a:r>
          </a:p>
          <a:p>
            <a:r>
              <a:rPr lang="en-US" altLang="zh-CN" dirty="0"/>
              <a:t>13.2</a:t>
            </a:r>
            <a:r>
              <a:rPr lang="zh-CN" altLang="en-US" dirty="0"/>
              <a:t>：在</a:t>
            </a:r>
            <a:r>
              <a:rPr lang="en-US" altLang="zh-CN" dirty="0"/>
              <a:t>HTML</a:t>
            </a:r>
            <a:r>
              <a:rPr lang="zh-CN" altLang="en-US" dirty="0"/>
              <a:t>中嵌入</a:t>
            </a:r>
            <a:r>
              <a:rPr lang="en-US" altLang="zh-CN" dirty="0"/>
              <a:t>JavaScript</a:t>
            </a:r>
          </a:p>
          <a:p>
            <a:r>
              <a:rPr lang="en-US" altLang="zh-CN" dirty="0"/>
              <a:t>13.3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程序的执行</a:t>
            </a:r>
            <a:endParaRPr lang="en-US" altLang="zh-CN" dirty="0"/>
          </a:p>
          <a:p>
            <a:r>
              <a:rPr lang="en-US" altLang="zh-CN" dirty="0"/>
              <a:t>13.4</a:t>
            </a:r>
            <a:r>
              <a:rPr lang="zh-CN" altLang="en-US" dirty="0"/>
              <a:t>：兼容性，</a:t>
            </a:r>
            <a:r>
              <a:rPr lang="zh-CN" altLang="en-US" dirty="0" smtClean="0"/>
              <a:t>安全性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1771"/>
            <a:ext cx="8228479" cy="1325563"/>
          </a:xfrm>
        </p:spPr>
        <p:txBody>
          <a:bodyPr/>
          <a:lstStyle/>
          <a:p>
            <a:r>
              <a:rPr lang="zh-CN" altLang="en-US" dirty="0"/>
              <a:t>兼容性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80" y="1297408"/>
            <a:ext cx="8761040" cy="5393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操作系统不同，浏览器不同</a:t>
            </a:r>
            <a:r>
              <a:rPr lang="en-US" altLang="zh-CN" dirty="0"/>
              <a:t>,</a:t>
            </a:r>
            <a:r>
              <a:rPr lang="zh-CN" altLang="en-US" dirty="0"/>
              <a:t>要写一个能在多类型平台上都能运行的</a:t>
            </a:r>
            <a:r>
              <a:rPr lang="en-US" altLang="zh-CN" dirty="0"/>
              <a:t>JavaScript</a:t>
            </a:r>
            <a:r>
              <a:rPr lang="zh-CN" altLang="en-US" dirty="0"/>
              <a:t>程序，就要考虑到兼容性问题。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1771"/>
            <a:ext cx="8228479" cy="1325563"/>
          </a:xfrm>
        </p:spPr>
        <p:txBody>
          <a:bodyPr/>
          <a:lstStyle/>
          <a:p>
            <a:r>
              <a:rPr lang="zh-CN" altLang="en-US" dirty="0"/>
              <a:t>安全性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80" y="1297408"/>
            <a:ext cx="8761040" cy="53930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Web</a:t>
            </a:r>
            <a:r>
              <a:rPr lang="zh-CN" altLang="en-US" dirty="0"/>
              <a:t>浏览器针对恶意代码的第一道防线是它们不支持某些功能，例如客户端</a:t>
            </a:r>
            <a:r>
              <a:rPr lang="en-US" altLang="zh-CN" dirty="0"/>
              <a:t>JavaScript</a:t>
            </a:r>
            <a:r>
              <a:rPr lang="zh-CN" altLang="en-US" dirty="0"/>
              <a:t>没有权限来写入或删除客户计算机上的任意文件或列出任意目录。这意味着</a:t>
            </a:r>
            <a:r>
              <a:rPr lang="en-US" altLang="zh-CN" dirty="0"/>
              <a:t>JavaScript</a:t>
            </a:r>
            <a:r>
              <a:rPr lang="zh-CN" altLang="en-US" dirty="0"/>
              <a:t>程序不能删除数据和植入病毒。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JavaScript</a:t>
            </a:r>
            <a:r>
              <a:rPr lang="zh-CN" altLang="en-US" dirty="0"/>
              <a:t>程序可以打开一个新的浏览器窗口，但是为了防止广告商滥用弹出窗口，很多阅览器限制了这一功能。使得只有为了响应鼠标单击这样的用户触发事件的时候才能使用它。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JavaScript</a:t>
            </a:r>
            <a:r>
              <a:rPr lang="zh-CN" altLang="en-US" dirty="0"/>
              <a:t>程序可以关闭自己打开的浏览器窗口，但是不允许它不经过用户确认就关闭其他窗口。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 err="1"/>
              <a:t>FileUpload</a:t>
            </a:r>
            <a:r>
              <a:rPr lang="zh-CN" altLang="en-US" dirty="0"/>
              <a:t>元素的</a:t>
            </a:r>
            <a:r>
              <a:rPr lang="en-US" altLang="zh-CN" dirty="0"/>
              <a:t>value</a:t>
            </a:r>
            <a:r>
              <a:rPr lang="zh-CN" altLang="en-US" dirty="0"/>
              <a:t>属性是只读的，如果可以设置这个属性，脚本就能设置它为任意期望的文件名，从而导致表单上传指定文件（如密码文件）的内容到服务器。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1771"/>
            <a:ext cx="8228479" cy="1325563"/>
          </a:xfrm>
        </p:spPr>
        <p:txBody>
          <a:bodyPr/>
          <a:lstStyle/>
          <a:p>
            <a:r>
              <a:rPr lang="zh-CN" altLang="en-US" dirty="0"/>
              <a:t>安全性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80" y="1297408"/>
            <a:ext cx="8761040" cy="5393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脚本不能读取从不同服务器载入的文档的内容，除非这个就是包含该脚本的文档。类似的，一个脚本不能在来自不同服务器的文档上注册时间监听器，这就防止脚本窃取其他页面的用户输入（列如，组成一个密码项的键盘单击过程），这一限制叫做同源策略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4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所有浏览器都支持 </a:t>
            </a:r>
            <a:r>
              <a:rPr lang="en" altLang="zh-CN" b="1" dirty="0"/>
              <a:t>window</a:t>
            </a:r>
            <a:r>
              <a:rPr lang="en" altLang="zh-CN" dirty="0"/>
              <a:t> </a:t>
            </a:r>
            <a:r>
              <a:rPr lang="zh-CN" altLang="en-US" dirty="0"/>
              <a:t>对象。它代表浏览器的窗口。</a:t>
            </a:r>
          </a:p>
          <a:p>
            <a:r>
              <a:rPr lang="zh-CN" altLang="en-US" dirty="0"/>
              <a:t>所有全局 </a:t>
            </a:r>
            <a:r>
              <a:rPr lang="en" altLang="zh-CN" dirty="0"/>
              <a:t>JavaScript </a:t>
            </a:r>
            <a:r>
              <a:rPr lang="zh-CN" altLang="en-US" dirty="0"/>
              <a:t>对象，函数和变量自动成为 </a:t>
            </a:r>
            <a:r>
              <a:rPr lang="en" altLang="zh-CN" dirty="0"/>
              <a:t>window </a:t>
            </a:r>
            <a:r>
              <a:rPr lang="zh-CN" altLang="en-US" dirty="0"/>
              <a:t>对象的成员。</a:t>
            </a:r>
          </a:p>
          <a:p>
            <a:r>
              <a:rPr lang="zh-CN" altLang="en-US" dirty="0"/>
              <a:t>全局变量是 </a:t>
            </a:r>
            <a:r>
              <a:rPr lang="en" altLang="zh-CN" dirty="0"/>
              <a:t>window </a:t>
            </a:r>
            <a:r>
              <a:rPr lang="zh-CN" altLang="en-US" dirty="0"/>
              <a:t>对象的属性。</a:t>
            </a:r>
          </a:p>
          <a:p>
            <a:r>
              <a:rPr lang="zh-CN" altLang="en-US" dirty="0"/>
              <a:t>全局函数是 </a:t>
            </a:r>
            <a:r>
              <a:rPr lang="en" altLang="zh-CN" dirty="0"/>
              <a:t>window </a:t>
            </a:r>
            <a:r>
              <a:rPr lang="zh-CN" altLang="en-US" dirty="0"/>
              <a:t>对象的方法。</a:t>
            </a:r>
          </a:p>
          <a:p>
            <a:r>
              <a:rPr lang="zh-CN" altLang="en-US" dirty="0"/>
              <a:t>甚至（</a:t>
            </a:r>
            <a:r>
              <a:rPr lang="en" altLang="zh-CN" dirty="0"/>
              <a:t>HTML DOM </a:t>
            </a:r>
            <a:r>
              <a:rPr lang="zh-CN" altLang="en-US" dirty="0"/>
              <a:t>的）</a:t>
            </a:r>
            <a:r>
              <a:rPr lang="en" altLang="zh-CN" dirty="0"/>
              <a:t>document </a:t>
            </a:r>
            <a:r>
              <a:rPr lang="zh-CN" altLang="en-US" dirty="0"/>
              <a:t>对象也是 </a:t>
            </a:r>
            <a:r>
              <a:rPr lang="en" altLang="zh-CN" dirty="0"/>
              <a:t>window </a:t>
            </a:r>
            <a:r>
              <a:rPr lang="zh-CN" altLang="en-US" dirty="0"/>
              <a:t>对象属性：</a:t>
            </a:r>
            <a:endParaRPr lang="en-US" altLang="zh-CN" dirty="0"/>
          </a:p>
          <a:p>
            <a:r>
              <a:rPr lang="en" altLang="zh-CN" dirty="0" err="1"/>
              <a:t>window.document.getElementById</a:t>
            </a:r>
            <a:r>
              <a:rPr lang="en" altLang="zh-CN" dirty="0"/>
              <a:t>("header");</a:t>
            </a:r>
          </a:p>
          <a:p>
            <a:r>
              <a:rPr lang="zh-CN" altLang="en-US" dirty="0"/>
              <a:t>等同于：</a:t>
            </a:r>
          </a:p>
          <a:p>
            <a:r>
              <a:rPr lang="en" altLang="zh-CN" dirty="0" err="1"/>
              <a:t>document.getElementById</a:t>
            </a:r>
            <a:r>
              <a:rPr lang="en" altLang="zh-CN" dirty="0"/>
              <a:t>("header");</a:t>
            </a:r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B86AFC-87E7-FE42-8B03-C4817F35D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5612"/>
            <a:ext cx="7566165" cy="19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中嵌入</a:t>
            </a:r>
            <a:r>
              <a:rPr lang="en-US" altLang="zh-CN" dirty="0"/>
              <a:t>JavaScript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中嵌入</a:t>
            </a:r>
            <a:r>
              <a:rPr lang="en-US" altLang="zh-CN" dirty="0"/>
              <a:t>JavaScript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内联，放置在</a:t>
            </a:r>
            <a:r>
              <a:rPr lang="en-US" altLang="zh-CN" dirty="0"/>
              <a:t>&lt;script&gt;</a:t>
            </a:r>
            <a:r>
              <a:rPr lang="zh-CN" altLang="en-US" dirty="0"/>
              <a:t>和</a:t>
            </a:r>
            <a:r>
              <a:rPr lang="en-US" altLang="zh-CN" dirty="0"/>
              <a:t>&lt;/script&gt;</a:t>
            </a:r>
            <a:r>
              <a:rPr lang="zh-CN" altLang="en-US" dirty="0"/>
              <a:t>标签对之间。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放置在由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en-US" altLang="zh-CN" dirty="0" err="1"/>
              <a:t>src</a:t>
            </a:r>
            <a:r>
              <a:rPr lang="zh-CN" altLang="en-US" dirty="0"/>
              <a:t>属性指定的外部文件中。</a:t>
            </a:r>
            <a:endParaRPr lang="en-US" altLang="zh-CN" dirty="0"/>
          </a:p>
          <a:p>
            <a:r>
              <a:rPr lang="zh-CN" altLang="en-US" dirty="0"/>
              <a:t>放置在</a:t>
            </a:r>
            <a:r>
              <a:rPr lang="en-US" altLang="zh-CN" dirty="0"/>
              <a:t>HTML</a:t>
            </a:r>
            <a:r>
              <a:rPr lang="zh-CN" altLang="en-US" dirty="0"/>
              <a:t>事件处理程序中，该事件处理程序由</a:t>
            </a:r>
            <a:r>
              <a:rPr lang="en-US" altLang="zh-CN" dirty="0"/>
              <a:t>onclick</a:t>
            </a:r>
            <a:r>
              <a:rPr lang="zh-CN" altLang="en-US" dirty="0"/>
              <a:t>这样的</a:t>
            </a:r>
            <a:r>
              <a:rPr lang="en-US" altLang="zh-CN" dirty="0"/>
              <a:t>HTML</a:t>
            </a:r>
            <a:r>
              <a:rPr lang="zh-CN" altLang="en-US" dirty="0"/>
              <a:t>属性指定</a:t>
            </a:r>
            <a:endParaRPr lang="en-US" altLang="zh-CN" dirty="0"/>
          </a:p>
          <a:p>
            <a:r>
              <a:rPr lang="zh-CN" altLang="en-US" dirty="0"/>
              <a:t>放在一个</a:t>
            </a:r>
            <a:r>
              <a:rPr lang="en-US" altLang="zh-CN" dirty="0"/>
              <a:t>URL</a:t>
            </a:r>
            <a:r>
              <a:rPr lang="zh-CN" altLang="en-US" dirty="0"/>
              <a:t>中，这个</a:t>
            </a:r>
            <a:r>
              <a:rPr lang="en-US" altLang="zh-CN" dirty="0"/>
              <a:t>URL</a:t>
            </a:r>
            <a:r>
              <a:rPr lang="zh-CN" altLang="en-US" dirty="0"/>
              <a:t>使用特殊的</a:t>
            </a:r>
            <a:r>
              <a:rPr lang="en-US" altLang="zh-CN" dirty="0"/>
              <a:t>”</a:t>
            </a:r>
            <a:r>
              <a:rPr lang="en-US" altLang="zh-CN" dirty="0" err="1"/>
              <a:t>javascript</a:t>
            </a:r>
            <a:r>
              <a:rPr lang="en-US" altLang="zh-CN" dirty="0"/>
              <a:t>:”</a:t>
            </a:r>
            <a:r>
              <a:rPr lang="zh-CN" altLang="en-US" dirty="0"/>
              <a:t>协议。（较少用）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0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中嵌入</a:t>
            </a:r>
            <a:r>
              <a:rPr lang="en-US" altLang="zh-CN" dirty="0"/>
              <a:t>JavaScript</a:t>
            </a:r>
            <a:endParaRPr lang="en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5DAFA0-35E1-2C44-9BED-8B7E42A2A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286" y="497133"/>
            <a:ext cx="6891286" cy="6033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外部文件中的脚本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标签支持</a:t>
            </a:r>
            <a:r>
              <a:rPr lang="en-US" altLang="zh-CN" dirty="0" err="1"/>
              <a:t>src</a:t>
            </a:r>
            <a:r>
              <a:rPr lang="zh-CN" altLang="en-US" dirty="0"/>
              <a:t>属性，这个属性包含</a:t>
            </a:r>
            <a:r>
              <a:rPr lang="en-US" altLang="zh-CN" dirty="0"/>
              <a:t>JavaScript</a:t>
            </a:r>
            <a:r>
              <a:rPr lang="zh-CN" altLang="en-US" dirty="0"/>
              <a:t>代码的文件的</a:t>
            </a:r>
            <a:r>
              <a:rPr lang="en-US" altLang="zh-CN" dirty="0"/>
              <a:t>URL</a:t>
            </a:r>
            <a:r>
              <a:rPr lang="zh-CN" altLang="en-US" dirty="0"/>
              <a:t>。用法如下：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7F6480-D197-FA47-BA58-103CE598C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75" y="3276134"/>
            <a:ext cx="7091433" cy="7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1674</Words>
  <Application>Microsoft Office PowerPoint</Application>
  <PresentationFormat>全屏显示(4:3)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第13章 web阅览器中的JavaScript</vt:lpstr>
      <vt:lpstr>概述</vt:lpstr>
      <vt:lpstr>客户端JavaScript</vt:lpstr>
      <vt:lpstr>Window对象</vt:lpstr>
      <vt:lpstr>Window对象</vt:lpstr>
      <vt:lpstr>在HTML中嵌入JavaScript</vt:lpstr>
      <vt:lpstr>HTML中嵌入JavaScript</vt:lpstr>
      <vt:lpstr>HTML中嵌入JavaScript</vt:lpstr>
      <vt:lpstr>外部文件中的脚本</vt:lpstr>
      <vt:lpstr>Src属性方式的优点</vt:lpstr>
      <vt:lpstr>脚本类型</vt:lpstr>
      <vt:lpstr>HTML中的事件处理程序</vt:lpstr>
      <vt:lpstr>URL中的JavaScript</vt:lpstr>
      <vt:lpstr>书签</vt:lpstr>
      <vt:lpstr>JavaScript程序的理想执行时间线</vt:lpstr>
      <vt:lpstr>Document.write()</vt:lpstr>
      <vt:lpstr>defer,async 属性</vt:lpstr>
      <vt:lpstr>JavaScript程序的理想执行时间线</vt:lpstr>
      <vt:lpstr>JavaScript程序的理想执行时间线</vt:lpstr>
      <vt:lpstr>兼容性</vt:lpstr>
      <vt:lpstr>安全性</vt:lpstr>
      <vt:lpstr>安全性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35</cp:revision>
  <dcterms:created xsi:type="dcterms:W3CDTF">2020-02-13T02:59:45Z</dcterms:created>
  <dcterms:modified xsi:type="dcterms:W3CDTF">2020-05-13T10:15:02Z</dcterms:modified>
</cp:coreProperties>
</file>