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1" r:id="rId2"/>
    <p:sldId id="373" r:id="rId3"/>
    <p:sldId id="273" r:id="rId4"/>
    <p:sldId id="274" r:id="rId5"/>
    <p:sldId id="344" r:id="rId6"/>
    <p:sldId id="345" r:id="rId7"/>
    <p:sldId id="275" r:id="rId8"/>
    <p:sldId id="347" r:id="rId9"/>
    <p:sldId id="361" r:id="rId10"/>
    <p:sldId id="348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Ruiqing" initials="GR" lastIdx="1" clrIdx="0">
    <p:extLst>
      <p:ext uri="{19B8F6BF-5375-455C-9EA6-DF929625EA0E}">
        <p15:presenceInfo xmlns:p15="http://schemas.microsoft.com/office/powerpoint/2012/main" userId="5a3770f21e8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8"/>
    <p:restoredTop sz="73163"/>
  </p:normalViewPr>
  <p:slideViewPr>
    <p:cSldViewPr snapToGrid="0" snapToObjects="1">
      <p:cViewPr varScale="1">
        <p:scale>
          <a:sx n="64" d="100"/>
          <a:sy n="64" d="100"/>
        </p:scale>
        <p:origin x="1882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5FF9-2132-F041-86BB-B6820AAE841B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4585-649C-C542-858E-9B9F855E27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36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前面一章简单介绍了一下</a:t>
            </a:r>
            <a:r>
              <a:rPr lang="en-US" altLang="zh-CN" dirty="0"/>
              <a:t>Window</a:t>
            </a:r>
            <a:r>
              <a:rPr lang="zh-CN" altLang="en-US" dirty="0"/>
              <a:t>对象及其在</a:t>
            </a:r>
            <a:r>
              <a:rPr lang="en-US" altLang="zh-CN" dirty="0"/>
              <a:t>JavaScript</a:t>
            </a:r>
            <a:r>
              <a:rPr lang="zh-CN" altLang="en-US" dirty="0"/>
              <a:t>中所扮演的角色，它是客户端</a:t>
            </a:r>
            <a:r>
              <a:rPr lang="en-US" altLang="zh-CN" dirty="0"/>
              <a:t>JavaScript</a:t>
            </a:r>
            <a:r>
              <a:rPr lang="zh-CN" altLang="en-US" dirty="0"/>
              <a:t>程序的全局对象，本章会介绍</a:t>
            </a:r>
            <a:r>
              <a:rPr lang="en-US" altLang="zh-CN" dirty="0"/>
              <a:t>Window</a:t>
            </a:r>
            <a:r>
              <a:rPr lang="zh-CN" altLang="en-US" dirty="0"/>
              <a:t>对象的属性和方法。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53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下面这个例子就是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函数的简单应用。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0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78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这边简单介绍一下。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74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Colordepth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色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604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075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现在这些方法主要用来做调试，真实网页中会影响用户体验。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showMondalDialog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方法已经基本不用了，就不介绍了。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360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67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479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687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51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978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331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71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60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上面是一个时钟的例子，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myTimer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方法获取当前事件并赋值给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demo,setInterval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方法每间隔一秒执行一次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mytimer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函数刷新页面上的时间，通过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事件执行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clearInterval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停止时间。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7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50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4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上面是一个通过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函数加载百度页面的例子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74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6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3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47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4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740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6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46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2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B77F-5147-9E49-B0CD-3D0EAD8D46EC}" type="datetimeFigureOut">
              <a:rPr lang="en-CN" smtClean="0"/>
              <a:t>05/13/2020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236-9E92-4C40-BD89-7011200B5A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88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14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Window</a:t>
            </a:r>
            <a:r>
              <a:rPr lang="zh-CN" altLang="en-US" sz="4000" dirty="0"/>
              <a:t>对象</a:t>
            </a:r>
            <a:endParaRPr lang="en-C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 err="1"/>
              <a:t>Window.history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en-US" altLang="zh-CN" dirty="0"/>
              <a:t>Window</a:t>
            </a:r>
            <a:r>
              <a:rPr lang="zh-CN" altLang="en-US" dirty="0"/>
              <a:t>对象的</a:t>
            </a:r>
            <a:r>
              <a:rPr lang="en-US" altLang="zh-CN" dirty="0"/>
              <a:t>history</a:t>
            </a:r>
            <a:r>
              <a:rPr lang="zh-CN" altLang="en-US" dirty="0"/>
              <a:t>属性是引用该窗口的</a:t>
            </a:r>
            <a:r>
              <a:rPr lang="en-US" altLang="zh-CN" dirty="0"/>
              <a:t>History</a:t>
            </a:r>
            <a:r>
              <a:rPr lang="zh-CN" altLang="en-US" dirty="0"/>
              <a:t>对象。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</a:t>
            </a:r>
            <a:r>
              <a:rPr lang="zh-CN" altLang="en-US" dirty="0"/>
              <a:t>是用来把窗口的浏览历史用文档和文档状态列表的形式表示。</a:t>
            </a:r>
            <a:r>
              <a:rPr lang="en-US" altLang="zh-CN" dirty="0"/>
              <a:t>History</a:t>
            </a:r>
            <a:r>
              <a:rPr lang="zh-CN" altLang="en-US" dirty="0"/>
              <a:t>对象的</a:t>
            </a:r>
            <a:r>
              <a:rPr lang="en-US" altLang="zh-CN" dirty="0"/>
              <a:t>length</a:t>
            </a:r>
            <a:r>
              <a:rPr lang="zh-CN" altLang="en-US" dirty="0"/>
              <a:t>属性表示浏览历史列表中的元素数量。出于安全考虑，脚本不能访问已保存的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有三个主要的方法：</a:t>
            </a:r>
            <a:r>
              <a:rPr lang="en-US" altLang="zh-CN" dirty="0"/>
              <a:t>back(),forward()</a:t>
            </a:r>
            <a:r>
              <a:rPr lang="zh-CN" altLang="en-US" dirty="0"/>
              <a:t>方法和浏览器的后退，前进按钮一样。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go()</a:t>
            </a:r>
            <a:r>
              <a:rPr lang="zh-CN" altLang="en-US" dirty="0"/>
              <a:t>方法接受一个整数参数，可以前后跳转任意页。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1EABE2-2F16-3F4E-AFDD-743B01C8A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352" y="4513729"/>
            <a:ext cx="4826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14.4</a:t>
            </a:r>
            <a:r>
              <a:rPr lang="zh-CN" altLang="en-US" dirty="0"/>
              <a:t>浏览器和屏幕信息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en-US" altLang="zh-CN" dirty="0"/>
              <a:t>Navigator</a:t>
            </a:r>
            <a:r>
              <a:rPr lang="zh-CN" altLang="en-US" dirty="0"/>
              <a:t>对象包含浏览器厂商和版本信息还有一些其他杂的属性。</a:t>
            </a:r>
            <a:endParaRPr lang="en" altLang="zh-CN" dirty="0"/>
          </a:p>
          <a:p>
            <a:r>
              <a:rPr lang="en" altLang="zh-CN" dirty="0" err="1"/>
              <a:t>navigator.appName</a:t>
            </a:r>
            <a:r>
              <a:rPr lang="zh-CN" altLang="en-US" dirty="0"/>
              <a:t>  </a:t>
            </a:r>
            <a:r>
              <a:rPr lang="en-US" altLang="zh-CN" dirty="0"/>
              <a:t>web</a:t>
            </a:r>
            <a:r>
              <a:rPr lang="zh-CN" altLang="en-US" dirty="0"/>
              <a:t>浏览器的</a:t>
            </a:r>
            <a:r>
              <a:rPr lang="zh-CN" altLang="en-US" dirty="0" smtClean="0"/>
              <a:t>全称。</a:t>
            </a:r>
            <a:endParaRPr lang="en" altLang="zh-CN" dirty="0"/>
          </a:p>
          <a:p>
            <a:r>
              <a:rPr lang="en" altLang="zh-CN" dirty="0" err="1"/>
              <a:t>navigator.platform</a:t>
            </a:r>
            <a:r>
              <a:rPr lang="zh-CN" altLang="en-US" dirty="0"/>
              <a:t>  运行浏览器的操作系统的字符串。</a:t>
            </a:r>
            <a:endParaRPr lang="e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en" altLang="zh-CN" dirty="0" err="1"/>
              <a:t>window.screen</a:t>
            </a:r>
            <a:r>
              <a:rPr lang="en" altLang="zh-CN" dirty="0"/>
              <a:t> </a:t>
            </a:r>
            <a:r>
              <a:rPr lang="zh-CN" altLang="en-US" dirty="0"/>
              <a:t>对象包含用户屏幕的信息</a:t>
            </a:r>
            <a:endParaRPr lang="en-US" altLang="zh-CN" dirty="0"/>
          </a:p>
          <a:p>
            <a:r>
              <a:rPr lang="en" altLang="zh-CN" dirty="0" err="1"/>
              <a:t>screen.width</a:t>
            </a:r>
            <a:endParaRPr lang="en" altLang="zh-CN" dirty="0"/>
          </a:p>
          <a:p>
            <a:r>
              <a:rPr lang="en" altLang="zh-CN" dirty="0" err="1"/>
              <a:t>screen.height</a:t>
            </a:r>
            <a:endParaRPr lang="en" altLang="zh-CN" dirty="0"/>
          </a:p>
          <a:p>
            <a:r>
              <a:rPr lang="en" altLang="zh-CN" dirty="0" smtClean="0"/>
              <a:t>screen.colorDepth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7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14.5</a:t>
            </a:r>
            <a:r>
              <a:rPr lang="zh-CN" altLang="en-US" dirty="0"/>
              <a:t>对话框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种对话框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alert()</a:t>
            </a:r>
            <a:r>
              <a:rPr lang="zh-CN" altLang="en-US" dirty="0"/>
              <a:t>  向用户显示一条消息并等待用户关闭对话框。</a:t>
            </a:r>
            <a:endParaRPr lang="en-US" altLang="zh-CN" dirty="0"/>
          </a:p>
          <a:p>
            <a:r>
              <a:rPr lang="en-US" altLang="zh-CN" dirty="0"/>
              <a:t>confirm()</a:t>
            </a:r>
            <a:r>
              <a:rPr lang="zh-CN" altLang="en-US" dirty="0"/>
              <a:t> 显示一条消息，要求点击“确定”或者</a:t>
            </a:r>
            <a:r>
              <a:rPr lang="zh-CN" altLang="en-US" dirty="0" smtClean="0"/>
              <a:t>“取消”按钮</a:t>
            </a:r>
            <a:r>
              <a:rPr lang="zh-CN" altLang="en-US" dirty="0"/>
              <a:t>，返回一个布尔值。</a:t>
            </a:r>
            <a:endParaRPr lang="en-US" altLang="zh-CN" dirty="0"/>
          </a:p>
          <a:p>
            <a:r>
              <a:rPr lang="en-US" altLang="zh-CN" dirty="0"/>
              <a:t>prompt()</a:t>
            </a:r>
            <a:r>
              <a:rPr lang="zh-CN" altLang="en-US" dirty="0"/>
              <a:t> 显示一条信息，等待用户输入字符串，并返回那个字符串。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2B60B9-2377-CC42-AEE9-5E1A5400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38" y="3967582"/>
            <a:ext cx="6411670" cy="8792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E50A08-8638-BA48-94F0-C3FE3EDC5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38" y="4963330"/>
            <a:ext cx="6411670" cy="9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14.6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 err="1"/>
              <a:t>onerror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90" y="790740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Window</a:t>
            </a:r>
            <a:r>
              <a:rPr lang="zh-CN" altLang="en-US" dirty="0"/>
              <a:t>对象的</a:t>
            </a:r>
            <a:r>
              <a:rPr lang="en-US" altLang="zh-CN" dirty="0" err="1"/>
              <a:t>onerror</a:t>
            </a:r>
            <a:r>
              <a:rPr lang="zh-CN" altLang="en-US" dirty="0"/>
              <a:t>属性是一个事件处理程序，当未捕获的异常传播到调用栈上时就会调用它，并把错误信息输出到浏览器的控制台上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74" y="317499"/>
            <a:ext cx="8581072" cy="2927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7" y="3351932"/>
            <a:ext cx="9328785" cy="3409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131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14.7</a:t>
            </a:r>
            <a:r>
              <a:rPr lang="zh-CN" altLang="en-US" dirty="0"/>
              <a:t>多窗口和窗体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en-US" altLang="zh-CN" dirty="0"/>
              <a:t>Open(),close()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web</a:t>
            </a:r>
            <a:r>
              <a:rPr lang="zh-CN" altLang="en-US" dirty="0"/>
              <a:t>浏览器窗口可能包含多个标签页。每个标签页都是独立的“浏览器上下文”，每个上下文都有独立的</a:t>
            </a:r>
            <a:r>
              <a:rPr lang="en-US" altLang="zh-CN" dirty="0"/>
              <a:t>Window</a:t>
            </a:r>
            <a:r>
              <a:rPr lang="zh-CN" altLang="en-US" dirty="0"/>
              <a:t>对象</a:t>
            </a:r>
            <a:r>
              <a:rPr lang="zh-CN" altLang="en-US" dirty="0" smtClean="0"/>
              <a:t>。使用</a:t>
            </a:r>
            <a:r>
              <a:rPr lang="en-US" altLang="zh-CN" dirty="0"/>
              <a:t>open()</a:t>
            </a:r>
            <a:r>
              <a:rPr lang="zh-CN" altLang="en-US" dirty="0"/>
              <a:t>方法可以打开一个新的浏览器窗口，</a:t>
            </a:r>
            <a:r>
              <a:rPr lang="en-US" altLang="zh-CN" dirty="0"/>
              <a:t>close(</a:t>
            </a:r>
            <a:r>
              <a:rPr lang="zh-CN" altLang="en-US" dirty="0"/>
              <a:t>）关闭窗口。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56847-8A94-6C45-AC5B-C121C91E2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71" y="3004455"/>
            <a:ext cx="8101838" cy="3853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25" y="4115900"/>
            <a:ext cx="5076825" cy="1866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25" y="1516646"/>
            <a:ext cx="5010150" cy="2257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28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分为</a:t>
            </a:r>
            <a:r>
              <a:rPr lang="en-US" altLang="zh-CN" dirty="0"/>
              <a:t>7</a:t>
            </a:r>
            <a:r>
              <a:rPr lang="zh-CN" altLang="en-US" dirty="0" smtClean="0"/>
              <a:t>部分</a:t>
            </a:r>
            <a:endParaRPr lang="en-US" altLang="zh-CN" dirty="0"/>
          </a:p>
          <a:p>
            <a:r>
              <a:rPr lang="en-US" altLang="zh-CN" dirty="0" smtClean="0"/>
              <a:t>14.1</a:t>
            </a:r>
            <a:r>
              <a:rPr lang="zh-CN" altLang="en-US" dirty="0" smtClean="0"/>
              <a:t>：计时器</a:t>
            </a:r>
            <a:endParaRPr lang="en-US" altLang="zh-CN" dirty="0" smtClean="0"/>
          </a:p>
          <a:p>
            <a:r>
              <a:rPr lang="en-US" altLang="zh-CN" dirty="0" smtClean="0"/>
              <a:t>14.2</a:t>
            </a:r>
            <a:r>
              <a:rPr lang="zh-CN" altLang="en-US" dirty="0" smtClean="0"/>
              <a:t>：浏览器定位和导航</a:t>
            </a:r>
            <a:endParaRPr lang="en-US" altLang="zh-CN" dirty="0" smtClean="0"/>
          </a:p>
          <a:p>
            <a:r>
              <a:rPr lang="en-US" altLang="zh-CN" dirty="0" smtClean="0"/>
              <a:t>14.3</a:t>
            </a:r>
            <a:r>
              <a:rPr lang="zh-CN" altLang="en-US" dirty="0" smtClean="0"/>
              <a:t>：浏览历史</a:t>
            </a:r>
            <a:endParaRPr lang="en-US" altLang="zh-CN" dirty="0" smtClean="0"/>
          </a:p>
          <a:p>
            <a:r>
              <a:rPr lang="en-US" altLang="zh-CN" dirty="0" smtClean="0"/>
              <a:t>14.4</a:t>
            </a:r>
            <a:r>
              <a:rPr lang="zh-CN" altLang="en-US" dirty="0" smtClean="0"/>
              <a:t>：浏览器和屏幕信息</a:t>
            </a:r>
            <a:endParaRPr lang="en-US" altLang="zh-CN" dirty="0" smtClean="0"/>
          </a:p>
          <a:p>
            <a:r>
              <a:rPr lang="en-US" altLang="zh-CN" dirty="0" smtClean="0"/>
              <a:t>14.5</a:t>
            </a:r>
            <a:r>
              <a:rPr lang="zh-CN" altLang="en-US" dirty="0" smtClean="0"/>
              <a:t>：对话框</a:t>
            </a:r>
            <a:endParaRPr lang="en-US" altLang="zh-CN" dirty="0" smtClean="0"/>
          </a:p>
          <a:p>
            <a:r>
              <a:rPr lang="en-US" altLang="zh-CN" dirty="0" smtClean="0"/>
              <a:t>14.6</a:t>
            </a:r>
            <a:r>
              <a:rPr lang="zh-CN" altLang="en-US" dirty="0" smtClean="0"/>
              <a:t>：错误处理</a:t>
            </a:r>
            <a:endParaRPr lang="en-US" altLang="zh-CN" dirty="0" smtClean="0"/>
          </a:p>
          <a:p>
            <a:r>
              <a:rPr lang="en-US" altLang="zh-CN" dirty="0" smtClean="0"/>
              <a:t>14.7</a:t>
            </a:r>
            <a:r>
              <a:rPr lang="zh-CN" altLang="en-US" dirty="0" smtClean="0"/>
              <a:t>：多</a:t>
            </a:r>
            <a:r>
              <a:rPr lang="zh-CN" altLang="en-US" dirty="0"/>
              <a:t>窗口和窗体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771"/>
            <a:ext cx="7886700" cy="1325563"/>
          </a:xfrm>
        </p:spPr>
        <p:txBody>
          <a:bodyPr/>
          <a:lstStyle/>
          <a:p>
            <a:r>
              <a:rPr lang="zh-CN" altLang="en-US" dirty="0"/>
              <a:t>窗口之间的关系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147482"/>
            <a:ext cx="8761040" cy="5276519"/>
          </a:xfrm>
        </p:spPr>
        <p:txBody>
          <a:bodyPr>
            <a:normAutofit/>
          </a:bodyPr>
          <a:lstStyle/>
          <a:p>
            <a:r>
              <a:rPr lang="zh-CN" altLang="en-US" dirty="0"/>
              <a:t>  </a:t>
            </a:r>
            <a:r>
              <a:rPr lang="en-US" dirty="0"/>
              <a:t>W</a:t>
            </a:r>
            <a:r>
              <a:rPr lang="en-US" altLang="zh-CN" dirty="0"/>
              <a:t>indow</a:t>
            </a:r>
            <a:r>
              <a:rPr lang="zh-CN" altLang="en-US" dirty="0"/>
              <a:t>对象的</a:t>
            </a:r>
            <a:r>
              <a:rPr lang="en-US" altLang="zh-CN" dirty="0"/>
              <a:t>open()</a:t>
            </a:r>
            <a:r>
              <a:rPr lang="zh-CN" altLang="en-US" dirty="0"/>
              <a:t>方法返回新创建的窗口的</a:t>
            </a:r>
            <a:r>
              <a:rPr lang="en-US" altLang="zh-CN" dirty="0"/>
              <a:t>Window</a:t>
            </a:r>
            <a:r>
              <a:rPr lang="zh-CN" altLang="en-US" dirty="0"/>
              <a:t>对象，而且这个新窗口具有</a:t>
            </a:r>
            <a:r>
              <a:rPr lang="en-US" altLang="zh-CN" dirty="0"/>
              <a:t>opener</a:t>
            </a:r>
            <a:r>
              <a:rPr lang="zh-CN" altLang="en-US" dirty="0"/>
              <a:t>属性，该属性可以打开它的原始窗口。这样两个窗口就可以相互引用。</a:t>
            </a:r>
            <a:endParaRPr lang="en-US" altLang="zh-CN" dirty="0"/>
          </a:p>
          <a:p>
            <a:r>
              <a:rPr lang="zh-CN" altLang="en-US" dirty="0" smtClean="0"/>
              <a:t>自己</a:t>
            </a:r>
            <a:r>
              <a:rPr lang="zh-CN" altLang="en-US" dirty="0"/>
              <a:t>的窗口引用为</a:t>
            </a:r>
            <a:r>
              <a:rPr lang="en-US" altLang="zh-CN" dirty="0"/>
              <a:t>window</a:t>
            </a:r>
            <a:r>
              <a:rPr lang="zh-CN" altLang="en-US" dirty="0"/>
              <a:t>或</a:t>
            </a:r>
            <a:r>
              <a:rPr lang="en-US" altLang="zh-CN" dirty="0" smtClean="0"/>
              <a:t>self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parent</a:t>
            </a:r>
            <a:r>
              <a:rPr lang="zh-CN" altLang="en-US" dirty="0"/>
              <a:t>属性引用包含它的窗口的</a:t>
            </a:r>
            <a:r>
              <a:rPr lang="en-US" altLang="zh-CN" dirty="0"/>
              <a:t>window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Top</a:t>
            </a:r>
            <a:r>
              <a:rPr lang="zh-CN" altLang="en-US" dirty="0"/>
              <a:t>属性引用顶级窗口。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672" y="4244215"/>
            <a:ext cx="6057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7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14.1</a:t>
            </a:r>
            <a:r>
              <a:rPr lang="zh-CN" altLang="en-US" dirty="0"/>
              <a:t> 计时器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r>
              <a:rPr lang="zh-CN" altLang="en-US" dirty="0"/>
              <a:t>事件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Window</a:t>
            </a:r>
            <a:r>
              <a:rPr lang="zh-CN" altLang="en-US" dirty="0"/>
              <a:t>对象允许以指定的时间间隔执行代码，这些时间间隔成为定时事件。通过两个关键的方法：</a:t>
            </a:r>
            <a:endParaRPr lang="en-US" altLang="zh-CN" dirty="0"/>
          </a:p>
          <a:p>
            <a:r>
              <a:rPr lang="en" altLang="zh-CN" dirty="0" err="1"/>
              <a:t>setTimeout</a:t>
            </a:r>
            <a:r>
              <a:rPr lang="en" altLang="zh-CN" dirty="0"/>
              <a:t>(function, milliseconds)</a:t>
            </a:r>
          </a:p>
          <a:p>
            <a:r>
              <a:rPr lang="zh-CN" altLang="en" dirty="0"/>
              <a:t>在</a:t>
            </a:r>
            <a:r>
              <a:rPr lang="zh-CN" altLang="en-US" dirty="0"/>
              <a:t>等待指定毫秒后执行一次</a:t>
            </a:r>
            <a:r>
              <a:rPr lang="en-US" altLang="zh-CN" dirty="0"/>
              <a:t>function</a:t>
            </a:r>
            <a:r>
              <a:rPr lang="zh-CN" altLang="en-US" dirty="0"/>
              <a:t>函数</a:t>
            </a:r>
            <a:endParaRPr lang="en" altLang="zh-CN" dirty="0"/>
          </a:p>
          <a:p>
            <a:r>
              <a:rPr lang="en" altLang="zh-CN" dirty="0" err="1"/>
              <a:t>setInterval</a:t>
            </a:r>
            <a:r>
              <a:rPr lang="en" altLang="zh-CN" dirty="0"/>
              <a:t>(function, milliseconds</a:t>
            </a:r>
            <a:r>
              <a:rPr lang="en" altLang="zh-CN" b="1" dirty="0"/>
              <a:t>)</a:t>
            </a:r>
          </a:p>
          <a:p>
            <a:r>
              <a:rPr lang="zh-CN" altLang="en-US" dirty="0"/>
              <a:t>与上面的函数相同，但是会重复按照时间间隔执行</a:t>
            </a:r>
            <a:r>
              <a:rPr lang="en-US" altLang="zh-CN" dirty="0"/>
              <a:t>function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en" altLang="zh-CN" dirty="0" err="1"/>
              <a:t>clearTimeout</a:t>
            </a:r>
            <a:r>
              <a:rPr lang="en" altLang="zh-CN" dirty="0"/>
              <a:t>() </a:t>
            </a:r>
            <a:r>
              <a:rPr lang="zh-CN" altLang="en-US" dirty="0"/>
              <a:t>方法停止执行 </a:t>
            </a:r>
            <a:r>
              <a:rPr lang="en" altLang="zh-CN" dirty="0" err="1"/>
              <a:t>setTimeout</a:t>
            </a:r>
            <a:r>
              <a:rPr lang="en" altLang="zh-CN" dirty="0"/>
              <a:t>() </a:t>
            </a:r>
            <a:r>
              <a:rPr lang="zh-CN" altLang="en-US" dirty="0"/>
              <a:t>中规定的函数。</a:t>
            </a:r>
            <a:endParaRPr lang="en-US" altLang="zh-CN" dirty="0"/>
          </a:p>
          <a:p>
            <a:r>
              <a:rPr lang="en" altLang="zh-CN" dirty="0" err="1"/>
              <a:t>clearInterval</a:t>
            </a:r>
            <a:r>
              <a:rPr lang="en" altLang="zh-CN" dirty="0"/>
              <a:t>() </a:t>
            </a:r>
            <a:r>
              <a:rPr lang="zh-CN" altLang="en-US" dirty="0"/>
              <a:t>方法停止 </a:t>
            </a:r>
            <a:r>
              <a:rPr lang="en" altLang="zh-CN" dirty="0" err="1"/>
              <a:t>setInterval</a:t>
            </a:r>
            <a:r>
              <a:rPr lang="en" altLang="zh-CN" dirty="0"/>
              <a:t>() </a:t>
            </a:r>
            <a:r>
              <a:rPr lang="zh-CN" altLang="en-US" dirty="0"/>
              <a:t>方法中指定的函数的执行。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r>
              <a:rPr lang="zh-CN" altLang="en-US" dirty="0"/>
              <a:t>事件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56DF5-42A9-3847-A5B2-583BDEC69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64" y="1439166"/>
            <a:ext cx="5284922" cy="466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A7FA60-F3B8-FB49-B880-9CA0C5B1D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177" y="1938532"/>
            <a:ext cx="3136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14.2</a:t>
            </a:r>
            <a:r>
              <a:rPr lang="zh-CN" altLang="en-US" dirty="0"/>
              <a:t>浏览器定位和导航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60170"/>
            <a:ext cx="8001000" cy="51890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" altLang="zh-CN" dirty="0" err="1"/>
              <a:t>window.location</a:t>
            </a:r>
            <a:r>
              <a:rPr lang="en" altLang="zh-CN" dirty="0"/>
              <a:t> </a:t>
            </a:r>
            <a:r>
              <a:rPr lang="zh-CN" altLang="en-US" dirty="0"/>
              <a:t>对象可用于获取当前页面地址（</a:t>
            </a:r>
            <a:r>
              <a:rPr lang="en" altLang="zh-CN" dirty="0"/>
              <a:t>URL</a:t>
            </a:r>
            <a:r>
              <a:rPr lang="zh-CN" altLang="en" dirty="0"/>
              <a:t>）</a:t>
            </a:r>
            <a:r>
              <a:rPr lang="zh-CN" altLang="en-US" dirty="0"/>
              <a:t>并把浏览器重定向到新页面。</a:t>
            </a:r>
            <a:endParaRPr lang="en-US" altLang="zh-CN" dirty="0"/>
          </a:p>
          <a:p>
            <a:r>
              <a:rPr lang="zh-CN" altLang="en-US" dirty="0"/>
              <a:t>一些例子：</a:t>
            </a:r>
          </a:p>
          <a:p>
            <a:r>
              <a:rPr lang="en" altLang="zh-CN" dirty="0" err="1"/>
              <a:t>window.location.href</a:t>
            </a:r>
            <a:r>
              <a:rPr lang="en" altLang="zh-CN" dirty="0"/>
              <a:t> </a:t>
            </a:r>
            <a:r>
              <a:rPr lang="zh-CN" altLang="en-US" dirty="0"/>
              <a:t>返回当前页面的 </a:t>
            </a:r>
            <a:r>
              <a:rPr lang="en" altLang="zh-CN" dirty="0" err="1"/>
              <a:t>href</a:t>
            </a:r>
            <a:r>
              <a:rPr lang="en" altLang="zh-CN" dirty="0"/>
              <a:t> (URL)</a:t>
            </a:r>
          </a:p>
          <a:p>
            <a:r>
              <a:rPr lang="en" altLang="zh-CN" dirty="0" err="1"/>
              <a:t>window.location.hostname</a:t>
            </a:r>
            <a:r>
              <a:rPr lang="en" altLang="zh-CN" dirty="0"/>
              <a:t> </a:t>
            </a:r>
            <a:r>
              <a:rPr lang="zh-CN" altLang="en-US" dirty="0"/>
              <a:t>返回 </a:t>
            </a:r>
            <a:r>
              <a:rPr lang="en" altLang="zh-CN" dirty="0"/>
              <a:t>web </a:t>
            </a:r>
            <a:r>
              <a:rPr lang="zh-CN" altLang="en-US" dirty="0"/>
              <a:t>主机的域名</a:t>
            </a:r>
          </a:p>
          <a:p>
            <a:r>
              <a:rPr lang="en" altLang="zh-CN" dirty="0" err="1"/>
              <a:t>window.location.pathname</a:t>
            </a:r>
            <a:r>
              <a:rPr lang="en" altLang="zh-CN" dirty="0"/>
              <a:t> </a:t>
            </a:r>
            <a:r>
              <a:rPr lang="zh-CN" altLang="en-US" dirty="0"/>
              <a:t>返回当前页面的路径或文件名</a:t>
            </a:r>
          </a:p>
          <a:p>
            <a:r>
              <a:rPr lang="en" altLang="zh-CN" dirty="0" err="1"/>
              <a:t>window.location.protocol</a:t>
            </a:r>
            <a:r>
              <a:rPr lang="en" altLang="zh-CN" dirty="0"/>
              <a:t> </a:t>
            </a:r>
            <a:r>
              <a:rPr lang="zh-CN" altLang="en-US" dirty="0"/>
              <a:t>返回使用的 </a:t>
            </a:r>
            <a:r>
              <a:rPr lang="en" altLang="zh-CN" dirty="0"/>
              <a:t>web </a:t>
            </a:r>
            <a:r>
              <a:rPr lang="zh-CN" altLang="en-US" dirty="0"/>
              <a:t>协议（</a:t>
            </a:r>
            <a:r>
              <a:rPr lang="en" altLang="zh-CN" dirty="0"/>
              <a:t>http: </a:t>
            </a:r>
            <a:r>
              <a:rPr lang="zh-CN" altLang="en-US" dirty="0"/>
              <a:t>或 </a:t>
            </a:r>
            <a:r>
              <a:rPr lang="en" altLang="zh-CN" dirty="0"/>
              <a:t>https:</a:t>
            </a:r>
            <a:r>
              <a:rPr lang="zh-CN" altLang="en" dirty="0"/>
              <a:t>）</a:t>
            </a:r>
          </a:p>
          <a:p>
            <a:r>
              <a:rPr lang="en" altLang="zh-CN" dirty="0" err="1"/>
              <a:t>window.location.assign</a:t>
            </a:r>
            <a:r>
              <a:rPr lang="en" altLang="zh-CN" dirty="0"/>
              <a:t> </a:t>
            </a:r>
            <a:r>
              <a:rPr lang="zh-CN" altLang="en-US" dirty="0"/>
              <a:t>加载新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,host</a:t>
            </a:r>
            <a:r>
              <a:rPr lang="zh-CN" altLang="en-US" dirty="0"/>
              <a:t> </a:t>
            </a:r>
            <a:r>
              <a:rPr lang="en-US" altLang="zh-CN" dirty="0"/>
              <a:t>,hostname</a:t>
            </a:r>
            <a:r>
              <a:rPr lang="zh-CN" altLang="en-US" dirty="0"/>
              <a:t> </a:t>
            </a:r>
            <a:r>
              <a:rPr lang="en-US" altLang="zh-CN" dirty="0"/>
              <a:t>,port</a:t>
            </a:r>
            <a:r>
              <a:rPr lang="zh-CN" altLang="en-US" dirty="0"/>
              <a:t> </a:t>
            </a:r>
            <a:r>
              <a:rPr lang="en-US" altLang="zh-CN" dirty="0"/>
              <a:t>,pathname</a:t>
            </a:r>
            <a:r>
              <a:rPr lang="zh-CN" altLang="en-US" dirty="0"/>
              <a:t> 和</a:t>
            </a:r>
            <a:r>
              <a:rPr lang="en-US" altLang="zh-CN" dirty="0"/>
              <a:t>search</a:t>
            </a:r>
            <a:r>
              <a:rPr lang="zh-CN" altLang="en-US" dirty="0"/>
              <a:t> 作为</a:t>
            </a:r>
            <a:r>
              <a:rPr lang="en-US" altLang="zh-CN" dirty="0"/>
              <a:t>location</a:t>
            </a:r>
            <a:r>
              <a:rPr lang="zh-CN" altLang="en-US" dirty="0"/>
              <a:t>对象的属性分别对应</a:t>
            </a:r>
            <a:r>
              <a:rPr lang="en-US" altLang="zh-CN" dirty="0"/>
              <a:t>URL</a:t>
            </a:r>
            <a:r>
              <a:rPr lang="zh-CN" altLang="en-US" dirty="0"/>
              <a:t>的各个部分。它们成为“</a:t>
            </a:r>
            <a:r>
              <a:rPr lang="en-US" altLang="zh-CN" dirty="0"/>
              <a:t>URL</a:t>
            </a:r>
            <a:r>
              <a:rPr lang="zh-CN" altLang="en-US" dirty="0"/>
              <a:t>分解”属性。</a:t>
            </a:r>
            <a:endParaRPr lang="en-US" altLang="zh-CN" dirty="0"/>
          </a:p>
          <a:p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12" y="2559685"/>
            <a:ext cx="7191375" cy="139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570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载入新的文档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A89E92-9ADD-2D48-8BB6-F8317E05C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85" y="1600200"/>
            <a:ext cx="6534365" cy="41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14.3</a:t>
            </a:r>
            <a:r>
              <a:rPr lang="zh-CN" altLang="en-US" dirty="0"/>
              <a:t>浏览历史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2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781</Words>
  <Application>Microsoft Office PowerPoint</Application>
  <PresentationFormat>全屏显示(4:3)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第14章 Window对象</vt:lpstr>
      <vt:lpstr>概述</vt:lpstr>
      <vt:lpstr>14.1 计时器</vt:lpstr>
      <vt:lpstr>Timing事件</vt:lpstr>
      <vt:lpstr>Timing事件</vt:lpstr>
      <vt:lpstr>14.2浏览器定位和导航</vt:lpstr>
      <vt:lpstr>location</vt:lpstr>
      <vt:lpstr>载入新的文档</vt:lpstr>
      <vt:lpstr>14.3浏览历史</vt:lpstr>
      <vt:lpstr>Window.history</vt:lpstr>
      <vt:lpstr>14.4浏览器和屏幕信息</vt:lpstr>
      <vt:lpstr>Navigator对象</vt:lpstr>
      <vt:lpstr>Screen对象</vt:lpstr>
      <vt:lpstr>14.5对话框</vt:lpstr>
      <vt:lpstr>3种对话框</vt:lpstr>
      <vt:lpstr>14.6错误处理</vt:lpstr>
      <vt:lpstr>onerror</vt:lpstr>
      <vt:lpstr>14.7多窗口和窗体</vt:lpstr>
      <vt:lpstr>Open(),close()</vt:lpstr>
      <vt:lpstr>窗口之间的关系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web阅览器中的JavaScript</dc:title>
  <dc:creator>Zhang, Roger</dc:creator>
  <cp:lastModifiedBy>yezi</cp:lastModifiedBy>
  <cp:revision>42</cp:revision>
  <dcterms:created xsi:type="dcterms:W3CDTF">2020-02-13T02:59:45Z</dcterms:created>
  <dcterms:modified xsi:type="dcterms:W3CDTF">2020-05-13T10:15:30Z</dcterms:modified>
</cp:coreProperties>
</file>