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2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4.xml" ContentType="application/vnd.openxmlformats-officedocument.presentationml.tags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271" r:id="rId2"/>
    <p:sldId id="272" r:id="rId3"/>
    <p:sldId id="273" r:id="rId4"/>
    <p:sldId id="274" r:id="rId5"/>
    <p:sldId id="344" r:id="rId6"/>
    <p:sldId id="361" r:id="rId7"/>
    <p:sldId id="362" r:id="rId8"/>
    <p:sldId id="363" r:id="rId9"/>
    <p:sldId id="364" r:id="rId10"/>
    <p:sldId id="365" r:id="rId11"/>
    <p:sldId id="366" r:id="rId12"/>
    <p:sldId id="367" r:id="rId13"/>
    <p:sldId id="368" r:id="rId14"/>
    <p:sldId id="345" r:id="rId15"/>
    <p:sldId id="275" r:id="rId16"/>
    <p:sldId id="369" r:id="rId17"/>
    <p:sldId id="370" r:id="rId18"/>
    <p:sldId id="371" r:id="rId19"/>
    <p:sldId id="372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o Ruiqing" initials="GR" lastIdx="1" clrIdx="0">
    <p:extLst>
      <p:ext uri="{19B8F6BF-5375-455C-9EA6-DF929625EA0E}">
        <p15:presenceInfo xmlns:p15="http://schemas.microsoft.com/office/powerpoint/2012/main" userId="5a3770f21e8055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55" autoAdjust="0"/>
    <p:restoredTop sz="73158"/>
  </p:normalViewPr>
  <p:slideViewPr>
    <p:cSldViewPr snapToGrid="0" snapToObjects="1">
      <p:cViewPr varScale="1">
        <p:scale>
          <a:sx n="64" d="100"/>
          <a:sy n="64" d="100"/>
        </p:scale>
        <p:origin x="1886" y="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8D5FF9-2132-F041-86BB-B6820AAE841B}" type="datetimeFigureOut">
              <a:rPr lang="en-CN" smtClean="0"/>
              <a:t>05/14/2020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844585-649C-C542-858E-9B9F855E27C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60369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jQuery 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 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库，它极大地简化了 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编程。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205328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70265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709402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794150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362974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875074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中嵌入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种主要途径</a:t>
            </a: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77409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462348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中嵌入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种主要途径</a:t>
            </a: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22163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中嵌入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种主要途径</a:t>
            </a: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557174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中嵌入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种主要途径</a:t>
            </a: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73880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59769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97169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82600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15179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85115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7996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291314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56287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B77F-5147-9E49-B0CD-3D0EAD8D46EC}" type="datetimeFigureOut">
              <a:rPr lang="en-CN" smtClean="0"/>
              <a:t>05/14/2020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236-9E92-4C40-BD89-7011200B5A9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324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B77F-5147-9E49-B0CD-3D0EAD8D46EC}" type="datetimeFigureOut">
              <a:rPr lang="en-CN" smtClean="0"/>
              <a:t>05/14/2020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236-9E92-4C40-BD89-7011200B5A9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40387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B77F-5147-9E49-B0CD-3D0EAD8D46EC}" type="datetimeFigureOut">
              <a:rPr lang="en-CN" smtClean="0"/>
              <a:t>05/14/2020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236-9E92-4C40-BD89-7011200B5A9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0889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B77F-5147-9E49-B0CD-3D0EAD8D46EC}" type="datetimeFigureOut">
              <a:rPr lang="en-CN" smtClean="0"/>
              <a:t>05/14/2020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236-9E92-4C40-BD89-7011200B5A9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44773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B77F-5147-9E49-B0CD-3D0EAD8D46EC}" type="datetimeFigureOut">
              <a:rPr lang="en-CN" smtClean="0"/>
              <a:t>05/14/2020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236-9E92-4C40-BD89-7011200B5A9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53497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B77F-5147-9E49-B0CD-3D0EAD8D46EC}" type="datetimeFigureOut">
              <a:rPr lang="en-CN" smtClean="0"/>
              <a:t>05/14/2020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236-9E92-4C40-BD89-7011200B5A9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8082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B77F-5147-9E49-B0CD-3D0EAD8D46EC}" type="datetimeFigureOut">
              <a:rPr lang="en-CN" smtClean="0"/>
              <a:t>05/14/2020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236-9E92-4C40-BD89-7011200B5A9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8047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B77F-5147-9E49-B0CD-3D0EAD8D46EC}" type="datetimeFigureOut">
              <a:rPr lang="en-CN" smtClean="0"/>
              <a:t>05/14/2020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236-9E92-4C40-BD89-7011200B5A9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9740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B77F-5147-9E49-B0CD-3D0EAD8D46EC}" type="datetimeFigureOut">
              <a:rPr lang="en-CN" smtClean="0"/>
              <a:t>05/14/2020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236-9E92-4C40-BD89-7011200B5A9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3767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B77F-5147-9E49-B0CD-3D0EAD8D46EC}" type="datetimeFigureOut">
              <a:rPr lang="en-CN" smtClean="0"/>
              <a:t>05/14/2020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236-9E92-4C40-BD89-7011200B5A9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9646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B77F-5147-9E49-B0CD-3D0EAD8D46EC}" type="datetimeFigureOut">
              <a:rPr lang="en-CN" smtClean="0"/>
              <a:t>05/14/2020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236-9E92-4C40-BD89-7011200B5A9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4522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AB77F-5147-9E49-B0CD-3D0EAD8D46EC}" type="datetimeFigureOut">
              <a:rPr lang="en-CN" smtClean="0"/>
              <a:t>05/14/2020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00236-9E92-4C40-BD89-7011200B5A9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58873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tif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.tif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.tif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2.tiff"/><Relationship Id="rId5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.tif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7.png"/><Relationship Id="rId5" Type="http://schemas.openxmlformats.org/officeDocument/2006/relationships/image" Target="../media/image2.tiff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.tif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20.png"/><Relationship Id="rId5" Type="http://schemas.openxmlformats.org/officeDocument/2006/relationships/image" Target="../media/image2.tiff"/><Relationship Id="rId4" Type="http://schemas.openxmlformats.org/officeDocument/2006/relationships/image" Target="../media/image1.png"/><Relationship Id="rId9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2.tiff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FD2AD-247A-6240-85FC-12099FA30F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第</a:t>
            </a:r>
            <a:r>
              <a:rPr lang="en-US" altLang="zh-CN" sz="4000" dirty="0" smtClean="0"/>
              <a:t>19</a:t>
            </a:r>
            <a:r>
              <a:rPr lang="zh-CN" altLang="en-US" sz="4000" dirty="0" smtClean="0"/>
              <a:t>章 </a:t>
            </a:r>
            <a:r>
              <a:rPr lang="en-US" altLang="zh-CN" sz="4000" dirty="0" smtClean="0"/>
              <a:t>jQuery</a:t>
            </a:r>
            <a:r>
              <a:rPr lang="zh-CN" altLang="en-US" sz="4000" dirty="0" smtClean="0"/>
              <a:t>类库</a:t>
            </a:r>
            <a:endParaRPr lang="en-C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75CFD8-F7DC-7249-8494-B49504DC8D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B9FA0F-CAD5-2441-A863-B92F17FC2672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79E092-B408-FB4C-8781-5A2D85077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8B67AB-9248-974A-B3C0-14C5C72089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82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css</a:t>
            </a:r>
            <a:r>
              <a:rPr lang="en-US" altLang="zh-CN" dirty="0" smtClean="0"/>
              <a:t>()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2269"/>
            <a:ext cx="7886700" cy="4814694"/>
          </a:xfrm>
        </p:spPr>
        <p:txBody>
          <a:bodyPr>
            <a:normAutofit/>
          </a:bodyPr>
          <a:lstStyle/>
          <a:p>
            <a:pPr latinLnBrk="1"/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134" y="834820"/>
            <a:ext cx="5834890" cy="558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922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获取和设置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表单值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2269"/>
            <a:ext cx="7886700" cy="4814694"/>
          </a:xfrm>
        </p:spPr>
        <p:txBody>
          <a:bodyPr>
            <a:normAutofit/>
          </a:bodyPr>
          <a:lstStyle/>
          <a:p>
            <a:pPr latinLnBrk="1"/>
            <a:r>
              <a:rPr lang="en-US" altLang="zh-CN" dirty="0" err="1" smtClean="0"/>
              <a:t>val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方法用来设置和获取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表单元素的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属性，还可用于获取和设置复选框，单选按钮以及</a:t>
            </a:r>
            <a:r>
              <a:rPr lang="en-US" altLang="zh-CN" dirty="0" smtClean="0"/>
              <a:t>&lt;select&gt;</a:t>
            </a:r>
            <a:r>
              <a:rPr lang="zh-CN" altLang="en-US" dirty="0" smtClean="0"/>
              <a:t>元素的选中状态。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0345" y="2686251"/>
            <a:ext cx="6887752" cy="15953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359" y="4223054"/>
            <a:ext cx="7515108" cy="142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44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设置和获取元素内容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2269"/>
            <a:ext cx="7886700" cy="4814694"/>
          </a:xfrm>
        </p:spPr>
        <p:txBody>
          <a:bodyPr>
            <a:normAutofit/>
          </a:bodyPr>
          <a:lstStyle/>
          <a:p>
            <a:pPr latinLnBrk="1"/>
            <a:r>
              <a:rPr lang="en-US" altLang="zh-CN" dirty="0"/>
              <a:t>t</a:t>
            </a:r>
            <a:r>
              <a:rPr lang="en-US" altLang="zh-CN" dirty="0" smtClean="0"/>
              <a:t>ext()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html()</a:t>
            </a:r>
            <a:r>
              <a:rPr lang="zh-CN" altLang="en-US" dirty="0" smtClean="0"/>
              <a:t>方法用来获取和设置元素的纯文本或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内容。  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267" y="3046655"/>
            <a:ext cx="7259202" cy="136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485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设置和获取元素</a:t>
            </a:r>
            <a:r>
              <a:rPr lang="zh-CN" altLang="en-US" dirty="0"/>
              <a:t>数据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2269"/>
            <a:ext cx="7886700" cy="4814694"/>
          </a:xfrm>
        </p:spPr>
        <p:txBody>
          <a:bodyPr>
            <a:normAutofit/>
          </a:bodyPr>
          <a:lstStyle/>
          <a:p>
            <a:pPr latinLnBrk="1"/>
            <a:r>
              <a:rPr lang="en-US" altLang="zh-CN" dirty="0"/>
              <a:t>d</a:t>
            </a:r>
            <a:r>
              <a:rPr lang="en-US" altLang="zh-CN" dirty="0" smtClean="0"/>
              <a:t>ata()</a:t>
            </a:r>
            <a:r>
              <a:rPr lang="zh-CN" altLang="en-US" dirty="0" smtClean="0"/>
              <a:t>方法可以用来设置或获取与文档元素相关联的数据。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8923" y="2844074"/>
            <a:ext cx="6748082" cy="145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423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FD2AD-247A-6240-85FC-12099FA30F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jQuery</a:t>
            </a:r>
            <a:r>
              <a:rPr lang="zh-CN" altLang="en-US" dirty="0" smtClean="0"/>
              <a:t>修改文档结构</a:t>
            </a:r>
            <a:endParaRPr lang="en-C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75CFD8-F7DC-7249-8494-B49504DC8D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B9FA0F-CAD5-2441-A863-B92F17FC2672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79E092-B408-FB4C-8781-5A2D85077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8B67AB-9248-974A-B3C0-14C5C72089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45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插入和替换元素</a:t>
            </a:r>
            <a:endParaRPr lang="en-CN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28650" y="1553313"/>
            <a:ext cx="7304736" cy="332771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989" y="4834188"/>
            <a:ext cx="7046463" cy="207880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472" y="1699454"/>
            <a:ext cx="8938439" cy="30644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45708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en-US" altLang="zh-CN" dirty="0" smtClean="0"/>
              <a:t>ppend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after</a:t>
            </a:r>
            <a:r>
              <a:rPr lang="zh-CN" altLang="en-US" dirty="0" smtClean="0"/>
              <a:t>的区别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3505468" cy="4351338"/>
          </a:xfrm>
        </p:spPr>
        <p:txBody>
          <a:bodyPr/>
          <a:lstStyle/>
          <a:p>
            <a:r>
              <a:rPr lang="en-US" altLang="zh-CN" dirty="0"/>
              <a:t>append/prepend </a:t>
            </a:r>
            <a:r>
              <a:rPr lang="zh-CN" altLang="en-US" dirty="0"/>
              <a:t>是在选择元素内部嵌入。</a:t>
            </a:r>
          </a:p>
          <a:p>
            <a:r>
              <a:rPr lang="en-US" altLang="zh-CN" dirty="0"/>
              <a:t>after/before </a:t>
            </a:r>
            <a:r>
              <a:rPr lang="zh-CN" altLang="en-US" dirty="0"/>
              <a:t>是在元素外面追加。</a:t>
            </a:r>
          </a:p>
          <a:p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462088"/>
            <a:ext cx="3335628" cy="461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119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复制元素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10" name="内容占位符 9"/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0" y="2021984"/>
            <a:ext cx="8749361" cy="189908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2050" y="2148660"/>
            <a:ext cx="6819900" cy="35623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56280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包装</a:t>
            </a:r>
            <a:r>
              <a:rPr lang="zh-CN" altLang="en-US" dirty="0" smtClean="0"/>
              <a:t>元素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898" y="2582808"/>
            <a:ext cx="8296204" cy="243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657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删除</a:t>
            </a:r>
            <a:r>
              <a:rPr lang="zh-CN" altLang="en-US" dirty="0" smtClean="0"/>
              <a:t>元素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412083" y="3009108"/>
            <a:ext cx="4143505" cy="139643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05555" y="3009108"/>
            <a:ext cx="3409950" cy="13239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1816" y="4768994"/>
            <a:ext cx="4044041" cy="1554534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28649" y="1339710"/>
            <a:ext cx="73562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jQuery remove() </a:t>
            </a:r>
            <a:r>
              <a:rPr lang="zh-CN" altLang="en-US" sz="2800" dirty="0"/>
              <a:t>方法删除被选元素及其子元素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en-US" altLang="zh-CN" sz="2800" dirty="0" smtClean="0"/>
              <a:t>jQuery </a:t>
            </a:r>
            <a:r>
              <a:rPr lang="en-US" altLang="zh-CN" sz="2800" dirty="0"/>
              <a:t>empty() </a:t>
            </a:r>
            <a:r>
              <a:rPr lang="zh-CN" altLang="en-US" sz="2800" dirty="0"/>
              <a:t>方法删除被选元素的子元素。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11174" y="556767"/>
            <a:ext cx="5791200" cy="5638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54258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本章分为</a:t>
            </a:r>
            <a:r>
              <a:rPr lang="en-US" altLang="zh-CN" dirty="0"/>
              <a:t>4</a:t>
            </a:r>
            <a:r>
              <a:rPr lang="zh-CN" altLang="en-US" dirty="0"/>
              <a:t>部分</a:t>
            </a:r>
            <a:endParaRPr lang="en-US" altLang="zh-CN" dirty="0"/>
          </a:p>
          <a:p>
            <a:r>
              <a:rPr lang="en-US" altLang="zh-CN" dirty="0" smtClean="0"/>
              <a:t>19.1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jQuery</a:t>
            </a:r>
            <a:r>
              <a:rPr lang="zh-CN" altLang="en-US" dirty="0" smtClean="0"/>
              <a:t>基础</a:t>
            </a:r>
            <a:endParaRPr lang="en-US" altLang="zh-CN" dirty="0"/>
          </a:p>
          <a:p>
            <a:r>
              <a:rPr lang="en-US" altLang="zh-CN" dirty="0" smtClean="0"/>
              <a:t>19.2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jQuery</a:t>
            </a:r>
            <a:r>
              <a:rPr lang="zh-CN" altLang="en-US" dirty="0" smtClean="0"/>
              <a:t>修改文档结构</a:t>
            </a:r>
            <a:endParaRPr lang="en-US" altLang="zh-CN" dirty="0"/>
          </a:p>
          <a:p>
            <a:r>
              <a:rPr lang="en-US" altLang="zh-CN" dirty="0" smtClean="0"/>
              <a:t>19.3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jQuery</a:t>
            </a:r>
            <a:r>
              <a:rPr lang="zh-CN" altLang="en-US" dirty="0"/>
              <a:t>动画</a:t>
            </a:r>
            <a:endParaRPr lang="en-US" altLang="zh-CN" dirty="0" smtClean="0"/>
          </a:p>
          <a:p>
            <a:r>
              <a:rPr lang="en-US" altLang="zh-CN" dirty="0" smtClean="0"/>
              <a:t>19.4</a:t>
            </a:r>
            <a:r>
              <a:rPr lang="zh-CN" altLang="en-US" dirty="0" smtClean="0"/>
              <a:t>：</a:t>
            </a:r>
            <a:r>
              <a:rPr lang="en-US" altLang="zh-CN" dirty="0" smtClean="0"/>
              <a:t>jQuery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Ajax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882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FD2AD-247A-6240-85FC-12099FA30F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jQuery</a:t>
            </a:r>
            <a:r>
              <a:rPr lang="zh-CN" altLang="en-US" dirty="0" smtClean="0"/>
              <a:t>基础</a:t>
            </a:r>
            <a:endParaRPr lang="en-C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75CFD8-F7DC-7249-8494-B49504DC8D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B9FA0F-CAD5-2441-A863-B92F17FC2672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79E092-B408-FB4C-8781-5A2D85077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8B67AB-9248-974A-B3C0-14C5C72089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226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jQuery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19294"/>
            <a:ext cx="7886700" cy="4814694"/>
          </a:xfrm>
        </p:spPr>
        <p:txBody>
          <a:bodyPr>
            <a:normAutofit/>
          </a:bodyPr>
          <a:lstStyle/>
          <a:p>
            <a:pPr latinLnBrk="1"/>
            <a:r>
              <a:rPr lang="en-US" altLang="zh-CN" dirty="0"/>
              <a:t>jQuery</a:t>
            </a:r>
            <a:r>
              <a:rPr lang="zh-CN" altLang="en-US" dirty="0"/>
              <a:t>库包含以下功能：</a:t>
            </a:r>
          </a:p>
          <a:p>
            <a:pPr latinLnBrk="1"/>
            <a:r>
              <a:rPr lang="en-US" altLang="zh-CN" dirty="0"/>
              <a:t>HTML </a:t>
            </a:r>
            <a:r>
              <a:rPr lang="zh-CN" altLang="en-US" dirty="0"/>
              <a:t>元素选取</a:t>
            </a:r>
          </a:p>
          <a:p>
            <a:pPr latinLnBrk="1"/>
            <a:r>
              <a:rPr lang="en-US" altLang="zh-CN" dirty="0"/>
              <a:t>HTML </a:t>
            </a:r>
            <a:r>
              <a:rPr lang="zh-CN" altLang="en-US" dirty="0"/>
              <a:t>元素操作</a:t>
            </a:r>
          </a:p>
          <a:p>
            <a:pPr latinLnBrk="1"/>
            <a:r>
              <a:rPr lang="en-US" altLang="zh-CN" dirty="0"/>
              <a:t>CSS </a:t>
            </a:r>
            <a:r>
              <a:rPr lang="zh-CN" altLang="en-US" dirty="0"/>
              <a:t>操作</a:t>
            </a:r>
          </a:p>
          <a:p>
            <a:pPr latinLnBrk="1"/>
            <a:r>
              <a:rPr lang="en-US" altLang="zh-CN" dirty="0"/>
              <a:t>HTML </a:t>
            </a:r>
            <a:r>
              <a:rPr lang="zh-CN" altLang="en-US" dirty="0"/>
              <a:t>事件函数</a:t>
            </a:r>
          </a:p>
          <a:p>
            <a:pPr latinLnBrk="1"/>
            <a:r>
              <a:rPr lang="en-US" altLang="zh-CN" dirty="0"/>
              <a:t>JavaScript </a:t>
            </a:r>
            <a:r>
              <a:rPr lang="zh-CN" altLang="en-US" dirty="0"/>
              <a:t>特效和动画</a:t>
            </a:r>
          </a:p>
          <a:p>
            <a:pPr latinLnBrk="1"/>
            <a:r>
              <a:rPr lang="en-US" altLang="zh-CN" dirty="0"/>
              <a:t>HTML DOM </a:t>
            </a:r>
            <a:r>
              <a:rPr lang="zh-CN" altLang="en-US" dirty="0"/>
              <a:t>遍历和修改</a:t>
            </a:r>
          </a:p>
          <a:p>
            <a:pPr latinLnBrk="1"/>
            <a:r>
              <a:rPr lang="en-US" altLang="zh-CN" dirty="0"/>
              <a:t>AJAX</a:t>
            </a:r>
          </a:p>
          <a:p>
            <a:pPr marL="0" indent="0">
              <a:buNone/>
            </a:pP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808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jQuery()</a:t>
            </a:r>
            <a:r>
              <a:rPr lang="zh-CN" altLang="en-US" dirty="0" smtClean="0"/>
              <a:t>函数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2269"/>
            <a:ext cx="7886700" cy="481469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jQuery</a:t>
            </a:r>
            <a:r>
              <a:rPr lang="zh-CN" altLang="en-US" dirty="0" smtClean="0"/>
              <a:t>库定义了一个全局函数</a:t>
            </a:r>
            <a:r>
              <a:rPr lang="en-US" altLang="zh-CN" dirty="0" smtClean="0"/>
              <a:t>jQuery()</a:t>
            </a:r>
            <a:r>
              <a:rPr lang="zh-CN" altLang="en-US" dirty="0" smtClean="0"/>
              <a:t>，还定义了它的快捷别名</a:t>
            </a:r>
            <a:r>
              <a:rPr lang="en-US" altLang="zh-CN" dirty="0" smtClean="0"/>
              <a:t>$.</a:t>
            </a:r>
            <a:r>
              <a:rPr lang="zh-CN" altLang="en-US" dirty="0" smtClean="0"/>
              <a:t>它是</a:t>
            </a:r>
            <a:r>
              <a:rPr lang="en-US" altLang="zh-CN" dirty="0" smtClean="0"/>
              <a:t>jQuery</a:t>
            </a:r>
            <a:r>
              <a:rPr lang="zh-CN" altLang="en-US" dirty="0" smtClean="0"/>
              <a:t>的核心查询方法。该方法返回的是一个</a:t>
            </a:r>
            <a:r>
              <a:rPr lang="en-US" altLang="zh-CN" dirty="0" smtClean="0"/>
              <a:t>jQuery</a:t>
            </a:r>
            <a:r>
              <a:rPr lang="zh-CN" altLang="en-US" dirty="0" smtClean="0"/>
              <a:t>对象。</a:t>
            </a:r>
            <a:endParaRPr lang="zh-CN" altLang="en-US" dirty="0"/>
          </a:p>
          <a:p>
            <a:pPr latinLnBrk="1"/>
            <a:r>
              <a:rPr lang="en-US" altLang="zh-CN" dirty="0"/>
              <a:t> </a:t>
            </a:r>
            <a:r>
              <a:rPr lang="en-US" altLang="zh-CN" b="1" dirty="0"/>
              <a:t>$(</a:t>
            </a:r>
            <a:r>
              <a:rPr lang="en-US" altLang="zh-CN" b="1" i="1" dirty="0"/>
              <a:t>selector</a:t>
            </a:r>
            <a:r>
              <a:rPr lang="en-US" altLang="zh-CN" b="1" dirty="0"/>
              <a:t>).</a:t>
            </a:r>
            <a:r>
              <a:rPr lang="en-US" altLang="zh-CN" b="1" i="1" dirty="0"/>
              <a:t>action</a:t>
            </a:r>
            <a:r>
              <a:rPr lang="en-US" altLang="zh-CN" b="1" dirty="0"/>
              <a:t>()</a:t>
            </a:r>
            <a:endParaRPr lang="en-US" altLang="zh-CN" dirty="0"/>
          </a:p>
          <a:p>
            <a:pPr latinLnBrk="1"/>
            <a:r>
              <a:rPr lang="en-US" altLang="zh-CN" dirty="0"/>
              <a:t>$</a:t>
            </a:r>
            <a:r>
              <a:rPr lang="zh-CN" altLang="en-US" dirty="0" smtClean="0"/>
              <a:t>定义 </a:t>
            </a:r>
            <a:r>
              <a:rPr lang="en-US" altLang="zh-CN" dirty="0"/>
              <a:t>jQuery</a:t>
            </a:r>
          </a:p>
          <a:p>
            <a:pPr latinLnBrk="1"/>
            <a:r>
              <a:rPr lang="en-US" altLang="zh-CN" dirty="0" smtClean="0"/>
              <a:t>Selector</a:t>
            </a:r>
            <a:r>
              <a:rPr lang="zh-CN" altLang="en-US" dirty="0" smtClean="0"/>
              <a:t>定义</a:t>
            </a:r>
            <a:r>
              <a:rPr lang="en-US" altLang="zh-CN" dirty="0" smtClean="0"/>
              <a:t>"</a:t>
            </a:r>
            <a:r>
              <a:rPr lang="zh-CN" altLang="en-US" dirty="0"/>
              <a:t>查询</a:t>
            </a:r>
            <a:r>
              <a:rPr lang="en-US" altLang="zh-CN" dirty="0"/>
              <a:t>"</a:t>
            </a:r>
            <a:r>
              <a:rPr lang="zh-CN" altLang="en-US" dirty="0"/>
              <a:t>和</a:t>
            </a:r>
            <a:r>
              <a:rPr lang="en-US" altLang="zh-CN" dirty="0"/>
              <a:t>"</a:t>
            </a:r>
            <a:r>
              <a:rPr lang="zh-CN" altLang="en-US" dirty="0"/>
              <a:t>查找</a:t>
            </a:r>
            <a:r>
              <a:rPr lang="en-US" altLang="zh-CN" dirty="0"/>
              <a:t>" HTML </a:t>
            </a:r>
            <a:r>
              <a:rPr lang="zh-CN" altLang="en-US" dirty="0"/>
              <a:t>元素</a:t>
            </a:r>
          </a:p>
          <a:p>
            <a:pPr latinLnBrk="1"/>
            <a:r>
              <a:rPr lang="en-US" altLang="zh-CN" dirty="0" smtClean="0"/>
              <a:t>action</a:t>
            </a:r>
            <a:r>
              <a:rPr lang="en-US" altLang="zh-CN" dirty="0"/>
              <a:t>() </a:t>
            </a:r>
            <a:r>
              <a:rPr lang="zh-CN" altLang="en-US" dirty="0"/>
              <a:t>执行对元素的操作</a:t>
            </a:r>
          </a:p>
          <a:p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7524" y="4809387"/>
            <a:ext cx="6665929" cy="79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56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jQuery()</a:t>
            </a:r>
            <a:r>
              <a:rPr lang="zh-CN" altLang="en-US" dirty="0" smtClean="0"/>
              <a:t>函数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2269"/>
            <a:ext cx="7886700" cy="4814694"/>
          </a:xfrm>
        </p:spPr>
        <p:txBody>
          <a:bodyPr>
            <a:normAutofit/>
          </a:bodyPr>
          <a:lstStyle/>
          <a:p>
            <a:pPr latinLnBrk="1"/>
            <a:r>
              <a:rPr lang="en-US" altLang="zh-CN" dirty="0"/>
              <a:t>$(this).hide() - </a:t>
            </a:r>
            <a:r>
              <a:rPr lang="zh-CN" altLang="en-US" dirty="0"/>
              <a:t>隐藏当前元素</a:t>
            </a:r>
          </a:p>
          <a:p>
            <a:pPr latinLnBrk="1"/>
            <a:r>
              <a:rPr lang="en-US" altLang="zh-CN" dirty="0"/>
              <a:t>$("p").hide() - </a:t>
            </a:r>
            <a:r>
              <a:rPr lang="zh-CN" altLang="en-US" dirty="0"/>
              <a:t>隐藏所有 </a:t>
            </a:r>
            <a:r>
              <a:rPr lang="en-US" altLang="zh-CN" dirty="0"/>
              <a:t>&lt;p&gt; </a:t>
            </a:r>
            <a:r>
              <a:rPr lang="zh-CN" altLang="en-US" dirty="0"/>
              <a:t>元素</a:t>
            </a:r>
          </a:p>
          <a:p>
            <a:pPr latinLnBrk="1"/>
            <a:r>
              <a:rPr lang="en-US" altLang="zh-CN" dirty="0"/>
              <a:t>$("</a:t>
            </a:r>
            <a:r>
              <a:rPr lang="en-US" altLang="zh-CN" dirty="0" err="1"/>
              <a:t>p.test</a:t>
            </a:r>
            <a:r>
              <a:rPr lang="en-US" altLang="zh-CN" dirty="0"/>
              <a:t>").hide() - </a:t>
            </a:r>
            <a:r>
              <a:rPr lang="zh-CN" altLang="en-US" dirty="0"/>
              <a:t>隐藏所有 </a:t>
            </a:r>
            <a:r>
              <a:rPr lang="en-US" altLang="zh-CN" dirty="0"/>
              <a:t>class="test" </a:t>
            </a:r>
            <a:r>
              <a:rPr lang="zh-CN" altLang="en-US" dirty="0"/>
              <a:t>的 </a:t>
            </a:r>
            <a:r>
              <a:rPr lang="en-US" altLang="zh-CN" dirty="0"/>
              <a:t>&lt;p&gt; </a:t>
            </a:r>
            <a:r>
              <a:rPr lang="zh-CN" altLang="en-US" dirty="0"/>
              <a:t>元素</a:t>
            </a:r>
          </a:p>
          <a:p>
            <a:pPr latinLnBrk="1"/>
            <a:r>
              <a:rPr lang="en-US" altLang="zh-CN" dirty="0"/>
              <a:t>$("#test").hide() - </a:t>
            </a:r>
            <a:r>
              <a:rPr lang="zh-CN" altLang="en-US" dirty="0"/>
              <a:t>隐藏所有 </a:t>
            </a:r>
            <a:r>
              <a:rPr lang="en-US" altLang="zh-CN" dirty="0"/>
              <a:t>id="test" </a:t>
            </a:r>
            <a:r>
              <a:rPr lang="zh-CN" altLang="en-US" dirty="0"/>
              <a:t>的元素</a:t>
            </a:r>
          </a:p>
          <a:p>
            <a:r>
              <a:rPr lang="zh-CN" altLang="en-US" dirty="0" smtClean="0"/>
              <a:t>遍历</a:t>
            </a:r>
            <a:r>
              <a:rPr lang="en-US" altLang="zh-CN" dirty="0" smtClean="0"/>
              <a:t>jQuery</a:t>
            </a:r>
            <a:r>
              <a:rPr lang="zh-CN" altLang="en-US" dirty="0" smtClean="0"/>
              <a:t>对象中的所有元素可以用</a:t>
            </a:r>
            <a:r>
              <a:rPr lang="en-US" altLang="zh-CN" dirty="0" smtClean="0"/>
              <a:t>each()</a:t>
            </a:r>
            <a:r>
              <a:rPr lang="zh-CN" altLang="en-US" dirty="0" smtClean="0"/>
              <a:t>方法。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0800" y="1938338"/>
            <a:ext cx="7524750" cy="39909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31883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jQuery</a:t>
            </a:r>
            <a:r>
              <a:rPr lang="zh-CN" altLang="en-US" dirty="0" smtClean="0"/>
              <a:t>的</a:t>
            </a:r>
            <a:r>
              <a:rPr lang="en-US" altLang="zh-CN" dirty="0" smtClean="0"/>
              <a:t>getter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setter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2269"/>
            <a:ext cx="7886700" cy="4814694"/>
          </a:xfrm>
        </p:spPr>
        <p:txBody>
          <a:bodyPr>
            <a:normAutofit/>
          </a:bodyPr>
          <a:lstStyle/>
          <a:p>
            <a:pPr latinLnBrk="1"/>
            <a:r>
              <a:rPr lang="en-US" altLang="zh-CN" dirty="0" smtClean="0"/>
              <a:t>jQuery</a:t>
            </a:r>
            <a:r>
              <a:rPr lang="zh-CN" altLang="en-US" dirty="0" smtClean="0"/>
              <a:t>使用同一个方法即当做</a:t>
            </a:r>
            <a:r>
              <a:rPr lang="en-US" altLang="zh-CN" dirty="0" smtClean="0"/>
              <a:t>getter</a:t>
            </a:r>
            <a:r>
              <a:rPr lang="zh-CN" altLang="en-US" dirty="0" smtClean="0"/>
              <a:t>用又当做</a:t>
            </a:r>
            <a:r>
              <a:rPr lang="en-US" altLang="zh-CN" dirty="0" smtClean="0"/>
              <a:t>setter</a:t>
            </a:r>
            <a:r>
              <a:rPr lang="zh-CN" altLang="en-US" dirty="0" smtClean="0"/>
              <a:t>用。</a:t>
            </a:r>
            <a:endParaRPr lang="en-US" altLang="zh-CN" dirty="0" smtClean="0"/>
          </a:p>
          <a:p>
            <a:pPr latinLnBrk="1"/>
            <a:r>
              <a:rPr lang="zh-CN" altLang="en-US" dirty="0" smtClean="0"/>
              <a:t>用作</a:t>
            </a:r>
            <a:r>
              <a:rPr lang="en-US" altLang="zh-CN" dirty="0" smtClean="0"/>
              <a:t>setter</a:t>
            </a:r>
            <a:r>
              <a:rPr lang="zh-CN" altLang="en-US" dirty="0" smtClean="0"/>
              <a:t>时，这些方法会给</a:t>
            </a:r>
            <a:r>
              <a:rPr lang="en-US" altLang="zh-CN" dirty="0" smtClean="0"/>
              <a:t>jQuery</a:t>
            </a:r>
            <a:r>
              <a:rPr lang="zh-CN" altLang="en-US" dirty="0" smtClean="0"/>
              <a:t>对象中的每一个元素设置值，然后返回该</a:t>
            </a:r>
            <a:r>
              <a:rPr lang="en-US" altLang="zh-CN" dirty="0" smtClean="0"/>
              <a:t>jQuery</a:t>
            </a:r>
            <a:r>
              <a:rPr lang="zh-CN" altLang="en-US" dirty="0" smtClean="0"/>
              <a:t>对象。</a:t>
            </a:r>
            <a:endParaRPr lang="en-US" altLang="zh-CN" dirty="0" smtClean="0"/>
          </a:p>
          <a:p>
            <a:pPr latinLnBrk="1"/>
            <a:r>
              <a:rPr lang="zh-CN" altLang="en-US" dirty="0" smtClean="0"/>
              <a:t>用作</a:t>
            </a:r>
            <a:r>
              <a:rPr lang="en-US" altLang="zh-CN" dirty="0" smtClean="0"/>
              <a:t>getter</a:t>
            </a:r>
            <a:r>
              <a:rPr lang="zh-CN" altLang="en-US" dirty="0" smtClean="0"/>
              <a:t>时，这些方法只会查询元素集中的第一个元素，返回单个值。</a:t>
            </a:r>
            <a:endParaRPr lang="en-US" altLang="zh-CN" dirty="0" smtClean="0"/>
          </a:p>
          <a:p>
            <a:pPr marL="0" indent="0" latinLnBrk="1">
              <a:buNone/>
            </a:pP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704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attr</a:t>
            </a:r>
            <a:r>
              <a:rPr lang="en-US" altLang="zh-CN" dirty="0" smtClean="0"/>
              <a:t>()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2269"/>
            <a:ext cx="7886700" cy="4814694"/>
          </a:xfrm>
        </p:spPr>
        <p:txBody>
          <a:bodyPr>
            <a:normAutofit/>
          </a:bodyPr>
          <a:lstStyle/>
          <a:p>
            <a:pPr latinLnBrk="1"/>
            <a:r>
              <a:rPr lang="en-US" altLang="zh-CN" dirty="0" err="1"/>
              <a:t>a</a:t>
            </a:r>
            <a:r>
              <a:rPr lang="en-US" altLang="zh-CN" dirty="0" err="1" smtClean="0"/>
              <a:t>ttr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方法是</a:t>
            </a:r>
            <a:r>
              <a:rPr lang="en-US" altLang="zh-CN" dirty="0" smtClean="0"/>
              <a:t>jQuery</a:t>
            </a:r>
            <a:r>
              <a:rPr lang="zh-CN" altLang="en-US" dirty="0" smtClean="0"/>
              <a:t>中用于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属性的</a:t>
            </a:r>
            <a:r>
              <a:rPr lang="en-US" altLang="zh-CN" dirty="0" smtClean="0"/>
              <a:t>getter/setter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 latinLnBrk="1">
              <a:buNone/>
            </a:pP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436" y="2324894"/>
            <a:ext cx="7186689" cy="22784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163" y="4966841"/>
            <a:ext cx="7679546" cy="71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434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css</a:t>
            </a:r>
            <a:r>
              <a:rPr lang="en-US" altLang="zh-CN" dirty="0" smtClean="0"/>
              <a:t>()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2269"/>
            <a:ext cx="7886700" cy="4814694"/>
          </a:xfrm>
        </p:spPr>
        <p:txBody>
          <a:bodyPr>
            <a:normAutofit/>
          </a:bodyPr>
          <a:lstStyle/>
          <a:p>
            <a:pPr latinLnBrk="1"/>
            <a:r>
              <a:rPr lang="en-US" altLang="zh-CN" dirty="0" err="1" smtClean="0"/>
              <a:t>css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方法作用于元素的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样式。不能获取复合样式，如</a:t>
            </a:r>
            <a:r>
              <a:rPr lang="en-US" altLang="zh-CN" dirty="0" smtClean="0"/>
              <a:t>font</a:t>
            </a:r>
            <a:r>
              <a:rPr lang="zh-CN" altLang="en-US" dirty="0" smtClean="0"/>
              <a:t>。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2545" y="2424113"/>
            <a:ext cx="7018114" cy="37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541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2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8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2.7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29247</TotalTime>
  <Words>510</Words>
  <Application>Microsoft Office PowerPoint</Application>
  <PresentationFormat>全屏显示(4:3)</PresentationFormat>
  <Paragraphs>78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等线</vt:lpstr>
      <vt:lpstr>等线 Light</vt:lpstr>
      <vt:lpstr>Arial</vt:lpstr>
      <vt:lpstr>Calibri</vt:lpstr>
      <vt:lpstr>Calibri Light</vt:lpstr>
      <vt:lpstr>Office Theme</vt:lpstr>
      <vt:lpstr>第19章 jQuery类库</vt:lpstr>
      <vt:lpstr>概述</vt:lpstr>
      <vt:lpstr>jQuery基础</vt:lpstr>
      <vt:lpstr>什么是jQuery</vt:lpstr>
      <vt:lpstr>jQuery()函数</vt:lpstr>
      <vt:lpstr>jQuery()函数</vt:lpstr>
      <vt:lpstr>jQuery的getter和setter</vt:lpstr>
      <vt:lpstr>attr()</vt:lpstr>
      <vt:lpstr>css()</vt:lpstr>
      <vt:lpstr>css()</vt:lpstr>
      <vt:lpstr>获取和设置HTML表单值</vt:lpstr>
      <vt:lpstr>设置和获取元素内容</vt:lpstr>
      <vt:lpstr>设置和获取元素数据</vt:lpstr>
      <vt:lpstr>jQuery修改文档结构</vt:lpstr>
      <vt:lpstr>插入和替换元素</vt:lpstr>
      <vt:lpstr>append和after的区别</vt:lpstr>
      <vt:lpstr>复制元素</vt:lpstr>
      <vt:lpstr>包装元素</vt:lpstr>
      <vt:lpstr>删除元素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第13章 web阅览器中的JavaScript</dc:title>
  <dc:creator>Zhang, Roger</dc:creator>
  <cp:lastModifiedBy>yezi</cp:lastModifiedBy>
  <cp:revision>61</cp:revision>
  <dcterms:created xsi:type="dcterms:W3CDTF">2020-02-13T02:59:45Z</dcterms:created>
  <dcterms:modified xsi:type="dcterms:W3CDTF">2020-05-14T07:07:44Z</dcterms:modified>
</cp:coreProperties>
</file>