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346" r:id="rId2"/>
    <p:sldId id="374" r:id="rId3"/>
    <p:sldId id="347" r:id="rId4"/>
    <p:sldId id="373" r:id="rId5"/>
    <p:sldId id="375" r:id="rId6"/>
    <p:sldId id="376" r:id="rId7"/>
    <p:sldId id="377" r:id="rId8"/>
    <p:sldId id="378" r:id="rId9"/>
    <p:sldId id="379" r:id="rId10"/>
    <p:sldId id="380" r:id="rId11"/>
    <p:sldId id="348" r:id="rId12"/>
    <p:sldId id="349" r:id="rId13"/>
    <p:sldId id="381" r:id="rId14"/>
    <p:sldId id="350" r:id="rId15"/>
    <p:sldId id="382" r:id="rId16"/>
    <p:sldId id="383" r:id="rId17"/>
    <p:sldId id="384" r:id="rId18"/>
    <p:sldId id="385" r:id="rId19"/>
    <p:sldId id="38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 Ruiqing" initials="GR" lastIdx="1" clrIdx="0">
    <p:extLst>
      <p:ext uri="{19B8F6BF-5375-455C-9EA6-DF929625EA0E}">
        <p15:presenceInfo xmlns:p15="http://schemas.microsoft.com/office/powerpoint/2012/main" userId="5a3770f21e8055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5" autoAdjust="0"/>
    <p:restoredTop sz="73158"/>
  </p:normalViewPr>
  <p:slideViewPr>
    <p:cSldViewPr snapToGrid="0" snapToObjects="1">
      <p:cViewPr varScale="1">
        <p:scale>
          <a:sx n="64" d="100"/>
          <a:sy n="64" d="100"/>
        </p:scale>
        <p:origin x="1886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D5FF9-2132-F041-86BB-B6820AAE841B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44585-649C-C542-858E-9B9F855E27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036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这是一个简单的包含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文件。这个例子演示了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样式是如何嵌入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文件中的。主要通过内联的方式调用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0043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6145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1072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0973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4971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4194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1656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871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1886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1565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3112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11378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174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4549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中嵌入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种主要途径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1900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中嵌入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种主要途径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851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中嵌入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种主要途径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248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中嵌入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种主要途径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8471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中嵌入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种主要途径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076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2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038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889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477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349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08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047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740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76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9646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522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887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8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2.png"/><Relationship Id="rId5" Type="http://schemas.openxmlformats.org/officeDocument/2006/relationships/image" Target="../media/image2.tiff"/><Relationship Id="rId4" Type="http://schemas.openxmlformats.org/officeDocument/2006/relationships/image" Target="../media/image1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6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7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8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tiff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7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事件处理程序的简单注册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24" y="1825625"/>
            <a:ext cx="8725152" cy="9424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22" y="3060868"/>
            <a:ext cx="7606387" cy="18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4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Ajax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58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Load()</a:t>
            </a:r>
            <a:r>
              <a:rPr lang="zh-CN" altLang="en-US" dirty="0" smtClean="0"/>
              <a:t>方法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276519"/>
          </a:xfrm>
        </p:spPr>
        <p:txBody>
          <a:bodyPr>
            <a:normAutofit/>
          </a:bodyPr>
          <a:lstStyle/>
          <a:p>
            <a:pPr latinLnBrk="1"/>
            <a:r>
              <a:rPr lang="en-US" altLang="zh-CN" dirty="0"/>
              <a:t>load() </a:t>
            </a:r>
            <a:r>
              <a:rPr lang="zh-CN" altLang="en-US" dirty="0"/>
              <a:t>方法从服务器加载数据，并把返回的数据放入被选元素中。</a:t>
            </a:r>
          </a:p>
          <a:p>
            <a:pPr latinLnBrk="1"/>
            <a:r>
              <a:rPr lang="en-US" altLang="zh-CN" dirty="0" smtClean="0"/>
              <a:t>$(</a:t>
            </a:r>
            <a:r>
              <a:rPr lang="en-US" altLang="zh-CN" dirty="0"/>
              <a:t>selector).load(</a:t>
            </a:r>
            <a:r>
              <a:rPr lang="en-US" altLang="zh-CN" dirty="0" err="1"/>
              <a:t>URL,data,callback</a:t>
            </a:r>
            <a:r>
              <a:rPr lang="en-US" altLang="zh-CN" dirty="0"/>
              <a:t>);</a:t>
            </a:r>
          </a:p>
          <a:p>
            <a:pPr latinLnBrk="1"/>
            <a:r>
              <a:rPr lang="zh-CN" altLang="en-US" dirty="0"/>
              <a:t>必需的 </a:t>
            </a:r>
            <a:r>
              <a:rPr lang="en-US" altLang="zh-CN" i="1" dirty="0"/>
              <a:t>URL</a:t>
            </a:r>
            <a:r>
              <a:rPr lang="en-US" altLang="zh-CN" dirty="0"/>
              <a:t> </a:t>
            </a:r>
            <a:r>
              <a:rPr lang="zh-CN" altLang="en-US" dirty="0"/>
              <a:t>参数规定您希望加载的 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</a:p>
          <a:p>
            <a:pPr latinLnBrk="1"/>
            <a:r>
              <a:rPr lang="zh-CN" altLang="en-US" dirty="0"/>
              <a:t>可选的 </a:t>
            </a:r>
            <a:r>
              <a:rPr lang="en-US" altLang="zh-CN" i="1" dirty="0"/>
              <a:t>data</a:t>
            </a:r>
            <a:r>
              <a:rPr lang="en-US" altLang="zh-CN" dirty="0"/>
              <a:t> </a:t>
            </a:r>
            <a:r>
              <a:rPr lang="zh-CN" altLang="en-US" dirty="0"/>
              <a:t>参数规定与请求一同发送的查询字符串键</a:t>
            </a:r>
            <a:r>
              <a:rPr lang="en-US" altLang="zh-CN" dirty="0"/>
              <a:t>/</a:t>
            </a:r>
            <a:r>
              <a:rPr lang="zh-CN" altLang="en-US" dirty="0"/>
              <a:t>值对集合。</a:t>
            </a:r>
          </a:p>
          <a:p>
            <a:pPr latinLnBrk="1"/>
            <a:r>
              <a:rPr lang="zh-CN" altLang="en-US" dirty="0"/>
              <a:t>可选的 </a:t>
            </a:r>
            <a:r>
              <a:rPr lang="en-US" altLang="zh-CN" i="1" dirty="0"/>
              <a:t>callback</a:t>
            </a:r>
            <a:r>
              <a:rPr lang="en-US" altLang="zh-CN" dirty="0"/>
              <a:t> </a:t>
            </a:r>
            <a:r>
              <a:rPr lang="zh-CN" altLang="en-US" dirty="0"/>
              <a:t>参数是 </a:t>
            </a:r>
            <a:r>
              <a:rPr lang="en-US" altLang="zh-CN" dirty="0"/>
              <a:t>load() </a:t>
            </a:r>
            <a:r>
              <a:rPr lang="zh-CN" altLang="en-US" dirty="0"/>
              <a:t>方法完成后所执行的函数名称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如果传给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的第一个参数是函数而不是字符串</a:t>
            </a:r>
            <a:endParaRPr lang="zh-CN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871" y="905893"/>
            <a:ext cx="6877050" cy="502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2664" y="2839889"/>
            <a:ext cx="8543925" cy="41433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340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jQuery.getScript</a:t>
            </a:r>
            <a:r>
              <a:rPr lang="en-US" altLang="zh-CN" dirty="0" smtClean="0"/>
              <a:t>()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$(</a:t>
            </a:r>
            <a:r>
              <a:rPr lang="en-US" altLang="zh-CN" i="1" dirty="0"/>
              <a:t>selector</a:t>
            </a:r>
            <a:r>
              <a:rPr lang="en-US" altLang="zh-CN" dirty="0"/>
              <a:t>).</a:t>
            </a:r>
            <a:r>
              <a:rPr lang="en-US" altLang="zh-CN" dirty="0" err="1"/>
              <a:t>getScript</a:t>
            </a:r>
            <a:r>
              <a:rPr lang="en-US" altLang="zh-CN" dirty="0"/>
              <a:t>(</a:t>
            </a:r>
            <a:r>
              <a:rPr lang="en-US" altLang="zh-CN" i="1" dirty="0" err="1"/>
              <a:t>url,success</a:t>
            </a:r>
            <a:r>
              <a:rPr lang="en-US" altLang="zh-CN" i="1" dirty="0"/>
              <a:t>(</a:t>
            </a:r>
            <a:r>
              <a:rPr lang="en-US" altLang="zh-CN" i="1" dirty="0" err="1"/>
              <a:t>response,status</a:t>
            </a:r>
            <a:r>
              <a:rPr lang="en-US" altLang="zh-CN" i="1" dirty="0"/>
              <a:t>))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82" y="2424112"/>
            <a:ext cx="8079835" cy="21607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9225" y="5087144"/>
            <a:ext cx="4652426" cy="94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20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jQuery.getJSON</a:t>
            </a:r>
            <a:r>
              <a:rPr lang="en-US" altLang="zh-CN" dirty="0" smtClean="0"/>
              <a:t>()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$(</a:t>
            </a:r>
            <a:r>
              <a:rPr lang="en-US" altLang="zh-CN" i="1" dirty="0"/>
              <a:t>selector</a:t>
            </a:r>
            <a:r>
              <a:rPr lang="en-US" altLang="zh-CN" dirty="0"/>
              <a:t>).</a:t>
            </a:r>
            <a:r>
              <a:rPr lang="en-US" altLang="zh-CN" dirty="0" err="1"/>
              <a:t>getJSON</a:t>
            </a:r>
            <a:r>
              <a:rPr lang="en-US" altLang="zh-CN" dirty="0"/>
              <a:t>(</a:t>
            </a:r>
            <a:r>
              <a:rPr lang="en-US" altLang="zh-CN" i="1" dirty="0" err="1"/>
              <a:t>url,data,success</a:t>
            </a:r>
            <a:r>
              <a:rPr lang="en-US" altLang="zh-CN" i="1" dirty="0"/>
              <a:t>(</a:t>
            </a:r>
            <a:r>
              <a:rPr lang="en-US" altLang="zh-CN" i="1" dirty="0" err="1"/>
              <a:t>data,status,xhr</a:t>
            </a:r>
            <a:r>
              <a:rPr lang="en-US" altLang="zh-CN" i="1" dirty="0"/>
              <a:t>))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50" y="2471737"/>
            <a:ext cx="8248186" cy="2976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7462" y="5448299"/>
            <a:ext cx="4262438" cy="11234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9175" y="1123950"/>
            <a:ext cx="7105650" cy="4610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8236" y="3922439"/>
            <a:ext cx="4105275" cy="1485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250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jQuery.get</a:t>
            </a:r>
            <a:r>
              <a:rPr lang="en-US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jQuery.post</a:t>
            </a:r>
            <a:r>
              <a:rPr lang="en-US" altLang="zh-CN" dirty="0" smtClean="0"/>
              <a:t>()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2145"/>
            <a:ext cx="7886700" cy="4351338"/>
          </a:xfrm>
        </p:spPr>
        <p:txBody>
          <a:bodyPr>
            <a:normAutofit/>
          </a:bodyPr>
          <a:lstStyle/>
          <a:p>
            <a:pPr latinLnBrk="1"/>
            <a:r>
              <a:rPr lang="en-US" altLang="zh-CN" dirty="0"/>
              <a:t>$.get() </a:t>
            </a:r>
            <a:r>
              <a:rPr lang="zh-CN" altLang="en-US" dirty="0"/>
              <a:t>方法通过 </a:t>
            </a:r>
            <a:r>
              <a:rPr lang="en-US" altLang="zh-CN" dirty="0"/>
              <a:t>HTTP GET </a:t>
            </a:r>
            <a:r>
              <a:rPr lang="zh-CN" altLang="en-US" dirty="0"/>
              <a:t>请求从服务器上请求数据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$.</a:t>
            </a:r>
            <a:r>
              <a:rPr lang="en-US" altLang="zh-CN" dirty="0"/>
              <a:t>get(</a:t>
            </a:r>
            <a:r>
              <a:rPr lang="en-US" altLang="zh-CN" i="1" dirty="0" err="1"/>
              <a:t>URL</a:t>
            </a:r>
            <a:r>
              <a:rPr lang="en-US" altLang="zh-CN" dirty="0" err="1"/>
              <a:t>,</a:t>
            </a:r>
            <a:r>
              <a:rPr lang="en-US" altLang="zh-CN" i="1" dirty="0" err="1"/>
              <a:t>callback</a:t>
            </a:r>
            <a:r>
              <a:rPr lang="en-US" altLang="zh-CN" dirty="0"/>
              <a:t>);</a:t>
            </a:r>
          </a:p>
          <a:p>
            <a:pPr latinLnBrk="1"/>
            <a:r>
              <a:rPr lang="zh-CN" altLang="en-US" dirty="0"/>
              <a:t>必需的 </a:t>
            </a:r>
            <a:r>
              <a:rPr lang="en-US" altLang="zh-CN" i="1" dirty="0"/>
              <a:t>URL</a:t>
            </a:r>
            <a:r>
              <a:rPr lang="en-US" altLang="zh-CN" dirty="0"/>
              <a:t> </a:t>
            </a:r>
            <a:r>
              <a:rPr lang="zh-CN" altLang="en-US" dirty="0"/>
              <a:t>参数规定您希望请求的 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</a:p>
          <a:p>
            <a:pPr latinLnBrk="1"/>
            <a:r>
              <a:rPr lang="zh-CN" altLang="en-US" dirty="0"/>
              <a:t>可选的 </a:t>
            </a:r>
            <a:r>
              <a:rPr lang="en-US" altLang="zh-CN" i="1" dirty="0"/>
              <a:t>callback</a:t>
            </a:r>
            <a:r>
              <a:rPr lang="en-US" altLang="zh-CN" dirty="0"/>
              <a:t> </a:t>
            </a:r>
            <a:r>
              <a:rPr lang="zh-CN" altLang="en-US" dirty="0"/>
              <a:t>参数是请求成功后所执行的函数名。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577" y="1557337"/>
            <a:ext cx="6115050" cy="3743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245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jQuery.get</a:t>
            </a:r>
            <a:r>
              <a:rPr lang="en-US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jQuery.post</a:t>
            </a:r>
            <a:r>
              <a:rPr lang="en-US" altLang="zh-CN" dirty="0" smtClean="0"/>
              <a:t>()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2145"/>
            <a:ext cx="7886700" cy="4351338"/>
          </a:xfrm>
        </p:spPr>
        <p:txBody>
          <a:bodyPr>
            <a:normAutofit/>
          </a:bodyPr>
          <a:lstStyle/>
          <a:p>
            <a:pPr latinLnBrk="1"/>
            <a:r>
              <a:rPr lang="en-US" altLang="zh-CN" dirty="0"/>
              <a:t>$.post() </a:t>
            </a:r>
            <a:r>
              <a:rPr lang="zh-CN" altLang="en-US" dirty="0"/>
              <a:t>方法通过 </a:t>
            </a:r>
            <a:r>
              <a:rPr lang="en-US" altLang="zh-CN" dirty="0"/>
              <a:t>HTTP POST </a:t>
            </a:r>
            <a:r>
              <a:rPr lang="zh-CN" altLang="en-US" dirty="0"/>
              <a:t>请求向服务器提交数据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$.</a:t>
            </a:r>
            <a:r>
              <a:rPr lang="en-US" altLang="zh-CN" dirty="0"/>
              <a:t>post(</a:t>
            </a:r>
            <a:r>
              <a:rPr lang="en-US" altLang="zh-CN" i="1" dirty="0" err="1"/>
              <a:t>URL,data,callback</a:t>
            </a:r>
            <a:r>
              <a:rPr lang="en-US" altLang="zh-CN" dirty="0"/>
              <a:t>);</a:t>
            </a:r>
          </a:p>
          <a:p>
            <a:pPr latinLnBrk="1"/>
            <a:r>
              <a:rPr lang="zh-CN" altLang="en-US" dirty="0"/>
              <a:t>必需的 </a:t>
            </a:r>
            <a:r>
              <a:rPr lang="en-US" altLang="zh-CN" i="1" dirty="0"/>
              <a:t>URL</a:t>
            </a:r>
            <a:r>
              <a:rPr lang="zh-CN" altLang="en-US" dirty="0"/>
              <a:t> 参数规定您希望请求的 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</a:p>
          <a:p>
            <a:pPr latinLnBrk="1"/>
            <a:r>
              <a:rPr lang="zh-CN" altLang="en-US" dirty="0"/>
              <a:t>可选的 </a:t>
            </a:r>
            <a:r>
              <a:rPr lang="en-US" altLang="zh-CN" i="1" dirty="0"/>
              <a:t>data</a:t>
            </a:r>
            <a:r>
              <a:rPr lang="zh-CN" altLang="en-US" dirty="0"/>
              <a:t> 参数规定连同请求发送的数据。</a:t>
            </a:r>
          </a:p>
          <a:p>
            <a:pPr latinLnBrk="1"/>
            <a:r>
              <a:rPr lang="zh-CN" altLang="en-US" dirty="0"/>
              <a:t>可选的 </a:t>
            </a:r>
            <a:r>
              <a:rPr lang="en-US" altLang="zh-CN" i="1" dirty="0"/>
              <a:t>callback</a:t>
            </a:r>
            <a:r>
              <a:rPr lang="zh-CN" altLang="en-US" dirty="0"/>
              <a:t> 参数是请求成功后所执行的函数名。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6887" y="890587"/>
            <a:ext cx="5610225" cy="50768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0067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jQuery.ajax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zh-CN" dirty="0"/>
              <a:t>ajax() </a:t>
            </a:r>
            <a:r>
              <a:rPr lang="zh-CN" altLang="en-US" dirty="0"/>
              <a:t>方法用于执行 </a:t>
            </a:r>
            <a:r>
              <a:rPr lang="en-US" altLang="zh-CN" dirty="0"/>
              <a:t>AJAX</a:t>
            </a:r>
            <a:r>
              <a:rPr lang="zh-CN" altLang="en-US" dirty="0"/>
              <a:t>（异步 </a:t>
            </a:r>
            <a:r>
              <a:rPr lang="en-US" altLang="zh-CN" dirty="0"/>
              <a:t>HTTP</a:t>
            </a:r>
            <a:r>
              <a:rPr lang="zh-CN" altLang="en-US" dirty="0"/>
              <a:t>）请求。</a:t>
            </a:r>
          </a:p>
          <a:p>
            <a:pPr latinLnBrk="1"/>
            <a:r>
              <a:rPr lang="zh-CN" altLang="en-US" dirty="0" smtClean="0"/>
              <a:t>所有的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工具最后都会调用这个函数。</a:t>
            </a:r>
            <a:endParaRPr lang="en-US" altLang="zh-CN" dirty="0" smtClean="0"/>
          </a:p>
          <a:p>
            <a:r>
              <a:rPr lang="en-US" altLang="zh-CN" dirty="0"/>
              <a:t>$.ajax(</a:t>
            </a:r>
            <a:r>
              <a:rPr lang="en-US" altLang="zh-CN" i="1" dirty="0"/>
              <a:t>{</a:t>
            </a:r>
            <a:r>
              <a:rPr lang="en-US" altLang="zh-CN" i="1" dirty="0" err="1"/>
              <a:t>name:value</a:t>
            </a:r>
            <a:r>
              <a:rPr lang="en-US" altLang="zh-CN" i="1" dirty="0"/>
              <a:t>, </a:t>
            </a:r>
            <a:r>
              <a:rPr lang="en-US" altLang="zh-CN" i="1" dirty="0" err="1"/>
              <a:t>name:value</a:t>
            </a:r>
            <a:r>
              <a:rPr lang="en-US" altLang="zh-CN" i="1" dirty="0"/>
              <a:t>, ... </a:t>
            </a:r>
            <a:r>
              <a:rPr lang="en-US" altLang="zh-CN" i="1" dirty="0" smtClean="0"/>
              <a:t>}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25" y="3667919"/>
            <a:ext cx="3748694" cy="5992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525" y="4226719"/>
            <a:ext cx="5337175" cy="161765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7129" y="0"/>
            <a:ext cx="5741061" cy="73999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9699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r>
              <a:rPr lang="zh-CN" altLang="en-US" dirty="0" smtClean="0"/>
              <a:t>选择器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15" y="1423891"/>
            <a:ext cx="7709723" cy="538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55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r>
              <a:rPr lang="zh-CN" altLang="en-US" dirty="0" smtClean="0"/>
              <a:t>事件方法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07" y="1340031"/>
            <a:ext cx="6710333" cy="5522982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72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r>
              <a:rPr lang="zh-CN" altLang="en-US" dirty="0" smtClean="0"/>
              <a:t>效果方法</a:t>
            </a:r>
            <a:endParaRPr lang="en-CN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9765" y="1227077"/>
            <a:ext cx="5929982" cy="5534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26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事件处理程序的高级注册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定义了很多简单的方法来注册事件处理程序。更复杂的方法用</a:t>
            </a:r>
            <a:r>
              <a:rPr lang="en-US" altLang="zh-CN" dirty="0" smtClean="0"/>
              <a:t>bind()</a:t>
            </a:r>
            <a:r>
              <a:rPr lang="zh-CN" altLang="en-US" dirty="0" smtClean="0"/>
              <a:t>来命名事件类型绑定处理程序。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07" y="3653598"/>
            <a:ext cx="2987155" cy="9239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0774" y="2842285"/>
            <a:ext cx="3724275" cy="5524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6603" y="4672014"/>
            <a:ext cx="6724650" cy="1733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453" y="3653598"/>
            <a:ext cx="4021194" cy="4805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6467" y="4104594"/>
            <a:ext cx="4316164" cy="47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69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实时事件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如果用</a:t>
            </a:r>
            <a:r>
              <a:rPr lang="en-US" altLang="zh-CN" dirty="0" smtClean="0"/>
              <a:t>bind()</a:t>
            </a:r>
            <a:r>
              <a:rPr lang="zh-CN" altLang="en-US" dirty="0" smtClean="0"/>
              <a:t>给文档中的所有</a:t>
            </a:r>
            <a:r>
              <a:rPr lang="en-US" altLang="zh-CN" dirty="0" smtClean="0"/>
              <a:t>&lt;a&gt;</a:t>
            </a:r>
            <a:r>
              <a:rPr lang="zh-CN" altLang="en-US" dirty="0" smtClean="0"/>
              <a:t>元素绑定了事件处理程序，接着又创建了带有</a:t>
            </a:r>
            <a:r>
              <a:rPr lang="en-US" altLang="zh-CN" dirty="0" smtClean="0"/>
              <a:t>&lt;a&gt;</a:t>
            </a:r>
            <a:r>
              <a:rPr lang="zh-CN" altLang="en-US" dirty="0" smtClean="0"/>
              <a:t>元素的新文档内容，这些新元素和老元素不会拥有同样的事件处理程序。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delegate()</a:t>
            </a:r>
            <a:r>
              <a:rPr lang="zh-CN" altLang="en-US" dirty="0" smtClean="0"/>
              <a:t>方法能够同时处理新老元素。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73" y="1459292"/>
            <a:ext cx="8743950" cy="50768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23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动画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40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简单动画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28649" y="1352282"/>
            <a:ext cx="6745977" cy="49373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4040" y="369897"/>
            <a:ext cx="1447800" cy="1047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984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自定义动画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$(</a:t>
            </a:r>
            <a:r>
              <a:rPr lang="en-US" altLang="zh-CN" i="1" dirty="0"/>
              <a:t>selector</a:t>
            </a:r>
            <a:r>
              <a:rPr lang="en-US" altLang="zh-CN" dirty="0"/>
              <a:t>).animate({</a:t>
            </a:r>
            <a:r>
              <a:rPr lang="en-US" altLang="zh-CN" i="1" dirty="0" err="1"/>
              <a:t>params</a:t>
            </a:r>
            <a:r>
              <a:rPr lang="en-US" altLang="zh-CN" dirty="0"/>
              <a:t>}</a:t>
            </a:r>
            <a:r>
              <a:rPr lang="en-US" altLang="zh-CN" i="1" dirty="0"/>
              <a:t>,</a:t>
            </a:r>
            <a:r>
              <a:rPr lang="en-US" altLang="zh-CN" i="1" dirty="0" err="1"/>
              <a:t>speed,callback</a:t>
            </a:r>
            <a:r>
              <a:rPr lang="en-US" altLang="zh-CN" dirty="0"/>
              <a:t>);</a:t>
            </a:r>
          </a:p>
          <a:p>
            <a:pPr latinLnBrk="1"/>
            <a:r>
              <a:rPr lang="zh-CN" altLang="en-US" dirty="0"/>
              <a:t>必需的 </a:t>
            </a:r>
            <a:r>
              <a:rPr lang="en-US" altLang="zh-CN" dirty="0" err="1"/>
              <a:t>params</a:t>
            </a:r>
            <a:r>
              <a:rPr lang="en-US" altLang="zh-CN" dirty="0"/>
              <a:t> </a:t>
            </a:r>
            <a:r>
              <a:rPr lang="zh-CN" altLang="en-US" dirty="0"/>
              <a:t>参数定义形成动画的 </a:t>
            </a:r>
            <a:r>
              <a:rPr lang="en-US" altLang="zh-CN" dirty="0"/>
              <a:t>CSS </a:t>
            </a:r>
            <a:r>
              <a:rPr lang="zh-CN" altLang="en-US" dirty="0"/>
              <a:t>属性。</a:t>
            </a:r>
          </a:p>
          <a:p>
            <a:pPr latinLnBrk="1"/>
            <a:r>
              <a:rPr lang="zh-CN" altLang="en-US" dirty="0"/>
              <a:t>可选的 </a:t>
            </a:r>
            <a:r>
              <a:rPr lang="en-US" altLang="zh-CN" dirty="0"/>
              <a:t>speed </a:t>
            </a:r>
            <a:r>
              <a:rPr lang="zh-CN" altLang="en-US" dirty="0"/>
              <a:t>参数规定效果的时长。它可以取以下值：</a:t>
            </a:r>
            <a:r>
              <a:rPr lang="en-US" altLang="zh-CN" dirty="0"/>
              <a:t>"slow"</a:t>
            </a:r>
            <a:r>
              <a:rPr lang="zh-CN" altLang="en-US" dirty="0"/>
              <a:t>、</a:t>
            </a:r>
            <a:r>
              <a:rPr lang="en-US" altLang="zh-CN" dirty="0"/>
              <a:t>"fast" </a:t>
            </a:r>
            <a:r>
              <a:rPr lang="zh-CN" altLang="en-US" dirty="0"/>
              <a:t>或毫秒。</a:t>
            </a:r>
          </a:p>
          <a:p>
            <a:pPr latinLnBrk="1"/>
            <a:r>
              <a:rPr lang="zh-CN" altLang="en-US" dirty="0"/>
              <a:t>可选的 </a:t>
            </a:r>
            <a:r>
              <a:rPr lang="en-US" altLang="zh-CN" dirty="0"/>
              <a:t>callback </a:t>
            </a:r>
            <a:r>
              <a:rPr lang="zh-CN" altLang="en-US" dirty="0"/>
              <a:t>参数是动画完成后所执行的函数名称。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137" y="900112"/>
            <a:ext cx="6943725" cy="50577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2737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动画的停止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en-US" altLang="zh-CN" dirty="0"/>
              <a:t>jQuery stop() </a:t>
            </a:r>
            <a:r>
              <a:rPr lang="zh-CN" altLang="en-US" dirty="0"/>
              <a:t>方法用于停止动画或</a:t>
            </a:r>
            <a:r>
              <a:rPr lang="zh-CN" altLang="en-US" dirty="0" smtClean="0"/>
              <a:t>效果，在它们完成之前。</a:t>
            </a:r>
          </a:p>
          <a:p>
            <a:r>
              <a:rPr lang="en-US" altLang="zh-CN" dirty="0" smtClean="0"/>
              <a:t>$(</a:t>
            </a:r>
            <a:r>
              <a:rPr lang="en-US" altLang="zh-CN" i="1" dirty="0" smtClean="0"/>
              <a:t>selector</a:t>
            </a:r>
            <a:r>
              <a:rPr lang="en-US" altLang="zh-CN" dirty="0" smtClean="0"/>
              <a:t>).stop(</a:t>
            </a:r>
            <a:r>
              <a:rPr lang="en-US" altLang="zh-CN" i="1" dirty="0" err="1" smtClean="0"/>
              <a:t>stopAll,goToEnd</a:t>
            </a:r>
            <a:r>
              <a:rPr lang="en-US" altLang="zh-CN" dirty="0" smtClean="0"/>
              <a:t>);</a:t>
            </a:r>
          </a:p>
          <a:p>
            <a:pPr latinLnBrk="1"/>
            <a:r>
              <a:rPr lang="zh-CN" altLang="en-US" dirty="0" smtClean="0"/>
              <a:t>可选的 </a:t>
            </a:r>
            <a:r>
              <a:rPr lang="en-US" altLang="zh-CN" dirty="0" err="1" smtClean="0"/>
              <a:t>stopAll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参数规定是否应该清除动画队列。默认是 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，即仅停止活动的动画，允许任何排入队列的动画向后执行。</a:t>
            </a:r>
          </a:p>
          <a:p>
            <a:pPr latinLnBrk="1"/>
            <a:r>
              <a:rPr lang="zh-CN" altLang="en-US" dirty="0" smtClean="0"/>
              <a:t>可选的 </a:t>
            </a:r>
            <a:r>
              <a:rPr lang="en-US" altLang="zh-CN" dirty="0" err="1" smtClean="0"/>
              <a:t>goToEnd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参数规定是否立即完成当前动画。默认是 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</a:p>
          <a:p>
            <a:pPr latinLnBrk="1"/>
            <a:r>
              <a:rPr lang="zh-CN" altLang="en-US" dirty="0" smtClean="0"/>
              <a:t>因此，默认地，</a:t>
            </a:r>
            <a:r>
              <a:rPr lang="en-US" altLang="zh-CN" dirty="0" smtClean="0"/>
              <a:t>stop() </a:t>
            </a:r>
            <a:r>
              <a:rPr lang="zh-CN" altLang="en-US" dirty="0" smtClean="0"/>
              <a:t>会清除在被选元素上指定的当前动画。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583" y="767590"/>
            <a:ext cx="6638925" cy="5781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5160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动画的回调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90466" y="1385888"/>
            <a:ext cx="5715000" cy="4276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0256" y="2243931"/>
            <a:ext cx="527765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05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</a:t>
            </a:r>
            <a:r>
              <a:rPr lang="zh-CN" altLang="en-US" dirty="0" smtClean="0"/>
              <a:t>链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29555"/>
            <a:ext cx="7886700" cy="4994446"/>
          </a:xfrm>
        </p:spPr>
        <p:txBody>
          <a:bodyPr>
            <a:normAutofit/>
          </a:bodyPr>
          <a:lstStyle/>
          <a:p>
            <a:pPr latinLnBrk="1"/>
            <a:r>
              <a:rPr lang="zh-CN" altLang="en-US" dirty="0"/>
              <a:t>直到现在，我们都是一次写一条 </a:t>
            </a:r>
            <a:r>
              <a:rPr lang="en-US" altLang="zh-CN" dirty="0"/>
              <a:t>jQuery 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链接</a:t>
            </a:r>
            <a:r>
              <a:rPr lang="zh-CN" altLang="en-US" dirty="0"/>
              <a:t>（</a:t>
            </a:r>
            <a:r>
              <a:rPr lang="en-US" altLang="zh-CN" dirty="0"/>
              <a:t>chaining</a:t>
            </a:r>
            <a:r>
              <a:rPr lang="zh-CN" altLang="en-US" dirty="0"/>
              <a:t>）的技术，允许我们在相同的元素上运行多条 </a:t>
            </a:r>
            <a:r>
              <a:rPr lang="en-US" altLang="zh-CN" dirty="0"/>
              <a:t>jQuery </a:t>
            </a:r>
            <a:r>
              <a:rPr lang="zh-CN" altLang="en-US" dirty="0"/>
              <a:t>命令，一条接着另一条</a:t>
            </a:r>
            <a:r>
              <a:rPr lang="zh-CN" altLang="en-US" dirty="0" smtClean="0"/>
              <a:t>。这样</a:t>
            </a:r>
            <a:r>
              <a:rPr lang="zh-CN" altLang="en-US" dirty="0"/>
              <a:t>的话，浏览器就不必多次查找相同的元素。</a:t>
            </a:r>
          </a:p>
          <a:p>
            <a:pPr latinLnBrk="1"/>
            <a:r>
              <a:rPr lang="zh-CN" altLang="en-US" dirty="0"/>
              <a:t>如需链接一个动作，您只需简单地把该动作追加到之前的动作上。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5475" y="1908969"/>
            <a:ext cx="5124450" cy="3905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308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6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3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5|7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4|7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29245</TotalTime>
  <Words>704</Words>
  <Application>Microsoft Office PowerPoint</Application>
  <PresentationFormat>全屏显示(4:3)</PresentationFormat>
  <Paragraphs>87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Office Theme</vt:lpstr>
      <vt:lpstr>事件处理程序的简单注册</vt:lpstr>
      <vt:lpstr>事件处理程序的高级注册</vt:lpstr>
      <vt:lpstr>实时事件</vt:lpstr>
      <vt:lpstr>jQuery动画</vt:lpstr>
      <vt:lpstr>JQuery简单动画</vt:lpstr>
      <vt:lpstr>自定义动画</vt:lpstr>
      <vt:lpstr>动画的停止</vt:lpstr>
      <vt:lpstr>动画的回调</vt:lpstr>
      <vt:lpstr>jQuery 链</vt:lpstr>
      <vt:lpstr>jQuery中的Ajax</vt:lpstr>
      <vt:lpstr>Load()方法</vt:lpstr>
      <vt:lpstr>jQuery.getScript()</vt:lpstr>
      <vt:lpstr>jQuery.getJSON()</vt:lpstr>
      <vt:lpstr>jQuery.get()和jQuery.post()</vt:lpstr>
      <vt:lpstr>jQuery.get()和jQuery.post()</vt:lpstr>
      <vt:lpstr>jQuery.ajax()函数</vt:lpstr>
      <vt:lpstr>jQuery选择器</vt:lpstr>
      <vt:lpstr>jQuery事件方法</vt:lpstr>
      <vt:lpstr>jQuery效果方法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web阅览器中的JavaScript</dc:title>
  <dc:creator>Zhang, Roger</dc:creator>
  <cp:lastModifiedBy>yezi</cp:lastModifiedBy>
  <cp:revision>61</cp:revision>
  <dcterms:created xsi:type="dcterms:W3CDTF">2020-02-13T02:59:45Z</dcterms:created>
  <dcterms:modified xsi:type="dcterms:W3CDTF">2020-05-14T07:08:01Z</dcterms:modified>
</cp:coreProperties>
</file>