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968"/>
  </p:normalViewPr>
  <p:slideViewPr>
    <p:cSldViewPr snapToGrid="0" snapToObjects="1">
      <p:cViewPr varScale="1">
        <p:scale>
          <a:sx n="65" d="100"/>
          <a:sy n="65" d="100"/>
        </p:scale>
        <p:origin x="19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8110-FD26-0748-8392-69CCACACF5C7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4004B-F44D-A64F-97EF-03B168CE3F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188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年发布英文第七版，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O’Reilly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官网上可以找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但目前只公布书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的部分内容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描述网页行为的</a:t>
            </a:r>
            <a:r>
              <a:rPr 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前端必备开发技能之一，另外两个技能是  描述网页内容的</a:t>
            </a:r>
            <a:r>
              <a:rPr 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、描述网页样式的</a:t>
            </a:r>
            <a:r>
              <a:rPr 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40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本书首先讲解初级的基础部分，然后讲解更高级和更抽象的内容。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本书分为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部分，第一部分主要讲述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这门语言。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第二部分主要讲述客户端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JavaScript：HTML5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和相关标准定义的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浏览器实现的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第三部分是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语言核心部分的参考手册。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第四部分是客户端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的参考手册。第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章包含前两部分的章节提纲和简介（参照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节）。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06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336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在上个世纪的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年，当时的网景公司正凭借其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浏览器成为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时代开启时最著名的第一代互联网公司。由于网景公司希望能在静态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页面上添加一些动态效果，于是设计出了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语言。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除了语法上有点像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其他部分基本上没啥关系。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因为网景开发了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一年后微软又模仿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开发了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JScript，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成为全球标准，几个公司联合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ECMA（European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Manufacturers Association）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组织定制了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语言的标准，被称为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所以简单说来就是，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是一种语言标准，而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是网景公司对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标准的一种实现。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的版本，实际上就是说它实现了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标准的哪个版本。</a:t>
            </a:r>
            <a:r>
              <a:rPr lang="zh-CN" altLang="en-US" dirty="0"/>
              <a:t>本书涵盖</a:t>
            </a:r>
            <a:r>
              <a:rPr lang="en-US" altLang="zh-CN" dirty="0"/>
              <a:t>ECMAScript 3</a:t>
            </a:r>
            <a:r>
              <a:rPr lang="zh-CN" altLang="en-US" dirty="0"/>
              <a:t>长期保留下来的特性，还涵盖了所有</a:t>
            </a:r>
            <a:r>
              <a:rPr lang="en-US" altLang="zh-CN" dirty="0"/>
              <a:t>ECMAScript 5</a:t>
            </a:r>
            <a:r>
              <a:rPr lang="zh-CN" altLang="en-US" dirty="0"/>
              <a:t>的新特性。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这里不多介绍。</a:t>
            </a:r>
            <a:endParaRPr lang="en-US" altLang="zh-CN" dirty="0"/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174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不多介绍。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中可以写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代码。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0807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本节是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语言的一个快速概览，也是本书第一部分的快速概览。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本书第一部分包括前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个章节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在本章之后，我们将着重关注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的基础知识：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章讲解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注释、分号和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字符集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章要讲解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变量和赋值。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章专门的介绍表达式与运算符。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章会详细讲解表达式组成的语句。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中两个非常重要的数据类型是对象和数组。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章介绍对象，第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章介绍数组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章会正式详细地讲解函数，可以一次定义多次调用。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章将详细讲解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中的面向对象编程，这一章有大量的示例代码，是本书中最长的一章。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章主要讲解了正则表达式的语法，并演示如何使用这些“正则表达式”进行文本的模式匹配。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章介绍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语言核心的子集和超集。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最后，在进入客户端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的内容之前，第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章介绍两种在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浏览器之外的两种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JavaScirpt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运行环境。（第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章的内容在本学期第四周课程中已经讲到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7141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本节会对于客户端编程技术做一个快速概览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章是第二部分的第一章，该章介绍如何让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浏览器中运行起来。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章讲解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浏览器端脚本技术，并涵盖客户端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中的一些重要全局函数。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章的内容更加务实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通过脚本来操纵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文档内容。它将展示如何选取特定的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元素、如何给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元素设置属性、如何修改元素内容，以及如何给文档添加新节点。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章讲述如何使用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样式操作。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章详细描述如何定义、注册事件处理程序，以及在事件发生时浏览器是如何调用它们的。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章讲述了如何使用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来操控网页的内容（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HTML）、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样式（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以及行为（事件处理）。这些章所讨论的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多少有些复杂，由于这个原因，很多客户端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程序员选择使用“库”或“框架”来简化他们的编码工作。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章将会详细介绍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定义了一套灵巧易用的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用来操控文档内容、样式和行为。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章讲解如何使用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来发起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请求。第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章描述数据存储的机制以及客户端应用中的会话状态的保持。第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章涵盖基于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vanvas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标签的客户端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用来进行任意形状图形的绘制。最后，第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章讲解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所提供的新一代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42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767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239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601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425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1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173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465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815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362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46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04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158F-0F99-F24D-91C1-B07AE525F49D}" type="datetimeFigureOut">
              <a:rPr lang="en-CN" smtClean="0"/>
              <a:t>03/26/2020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4255-5FC5-C849-B0C0-6F15EC5040C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847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《JavaScript</a:t>
            </a:r>
            <a:r>
              <a:rPr lang="zh-CN" altLang="en-US" dirty="0"/>
              <a:t>权威指南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zh-CN" altLang="en-US" sz="2800" dirty="0"/>
              <a:t>第</a:t>
            </a:r>
            <a:r>
              <a:rPr lang="en-US" altLang="zh-CN" sz="2800" dirty="0"/>
              <a:t>6</a:t>
            </a:r>
            <a:r>
              <a:rPr lang="zh-CN" altLang="en-US" sz="2800" dirty="0"/>
              <a:t>版</a:t>
            </a:r>
            <a:endParaRPr lang="en-C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4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本书分为</a:t>
            </a:r>
            <a:r>
              <a:rPr lang="en-US" altLang="zh-CN" dirty="0"/>
              <a:t>4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zh-CN" altLang="en-US" dirty="0"/>
              <a:t>第一部分：</a:t>
            </a:r>
            <a:r>
              <a:rPr lang="en-US" altLang="zh-CN" dirty="0"/>
              <a:t>JavaScript</a:t>
            </a:r>
            <a:r>
              <a:rPr lang="zh-CN" altLang="en-US" dirty="0"/>
              <a:t>这门语言</a:t>
            </a:r>
            <a:endParaRPr lang="en-US" altLang="zh-CN" dirty="0"/>
          </a:p>
          <a:p>
            <a:r>
              <a:rPr lang="zh-CN" altLang="en-US" dirty="0"/>
              <a:t>第二部分：客户端</a:t>
            </a:r>
            <a:r>
              <a:rPr lang="en-US" altLang="zh-CN" dirty="0"/>
              <a:t>JavaScript</a:t>
            </a:r>
          </a:p>
          <a:p>
            <a:r>
              <a:rPr lang="zh-CN" altLang="en-US" dirty="0"/>
              <a:t>第三部分：</a:t>
            </a:r>
            <a:r>
              <a:rPr lang="en-US" altLang="zh-CN" dirty="0"/>
              <a:t>JavaScript</a:t>
            </a:r>
            <a:r>
              <a:rPr lang="zh-CN" altLang="en-US" dirty="0"/>
              <a:t>语言核心部分的参考手册</a:t>
            </a:r>
            <a:endParaRPr lang="en-US" altLang="zh-CN" dirty="0"/>
          </a:p>
          <a:p>
            <a:r>
              <a:rPr lang="zh-CN" altLang="en-US" dirty="0"/>
              <a:t>第四部分：是客户端</a:t>
            </a:r>
            <a:r>
              <a:rPr lang="en-US" altLang="zh-CN" dirty="0"/>
              <a:t>JavaScript</a:t>
            </a:r>
            <a:r>
              <a:rPr lang="zh-CN" altLang="en-US" dirty="0"/>
              <a:t>的参考手册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0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CN" dirty="0"/>
              <a:t>1</a:t>
            </a:r>
            <a:r>
              <a:rPr lang="zh-CN" altLang="en-US" dirty="0"/>
              <a:t>章</a:t>
            </a:r>
            <a:r>
              <a:rPr lang="en-CN" dirty="0"/>
              <a:t>JavaScript</a:t>
            </a:r>
            <a:r>
              <a:rPr lang="zh-CN" altLang="en-US" dirty="0"/>
              <a:t>概述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6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特点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高端的</a:t>
            </a:r>
            <a:endParaRPr lang="en-CN" dirty="0"/>
          </a:p>
          <a:p>
            <a:r>
              <a:rPr lang="zh-CN" altLang="en-US" dirty="0"/>
              <a:t>动态的</a:t>
            </a:r>
            <a:endParaRPr lang="en-CN" dirty="0"/>
          </a:p>
          <a:p>
            <a:r>
              <a:rPr lang="zh-CN" altLang="en-US" dirty="0"/>
              <a:t>弱类型</a:t>
            </a:r>
            <a:endParaRPr lang="en-CN" dirty="0"/>
          </a:p>
          <a:p>
            <a:r>
              <a:rPr lang="zh-CN" altLang="en-US" dirty="0" smtClean="0"/>
              <a:t>适合</a:t>
            </a:r>
            <a:r>
              <a:rPr lang="zh-CN" altLang="en-US" dirty="0"/>
              <a:t>面向对象和函数式的编程风格</a:t>
            </a:r>
            <a:endParaRPr lang="en-CN" dirty="0"/>
          </a:p>
          <a:p>
            <a:r>
              <a:rPr lang="zh-CN" altLang="en-US" dirty="0"/>
              <a:t>健壮、高效、通用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1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ECMAScript</a:t>
            </a:r>
            <a:r>
              <a:rPr lang="zh-CN" altLang="en-US" dirty="0"/>
              <a:t>是一种语言标准，而</a:t>
            </a:r>
            <a:r>
              <a:rPr lang="en-US" dirty="0"/>
              <a:t>JavaScript</a:t>
            </a:r>
            <a:r>
              <a:rPr lang="zh-CN" altLang="en-US" dirty="0"/>
              <a:t>是网景公司对</a:t>
            </a:r>
            <a:r>
              <a:rPr lang="en-US" dirty="0"/>
              <a:t>ECMAScript</a:t>
            </a:r>
            <a:r>
              <a:rPr lang="zh-CN" altLang="en-US" dirty="0"/>
              <a:t>标准的一种实现。</a:t>
            </a:r>
            <a:endParaRPr lang="en-CN" dirty="0"/>
          </a:p>
          <a:p>
            <a:r>
              <a:rPr lang="zh-CN" altLang="en-US" dirty="0"/>
              <a:t>本书涵盖</a:t>
            </a:r>
            <a:r>
              <a:rPr lang="en-US" altLang="zh-CN" dirty="0"/>
              <a:t>ECMAScript 3</a:t>
            </a:r>
            <a:r>
              <a:rPr lang="zh-CN" altLang="en-US" dirty="0"/>
              <a:t>长期保留下来的特性，还涵盖了所有</a:t>
            </a:r>
            <a:r>
              <a:rPr lang="en-US" altLang="zh-CN" dirty="0"/>
              <a:t>ECMAScript 5</a:t>
            </a:r>
            <a:r>
              <a:rPr lang="zh-CN" altLang="en-US" dirty="0"/>
              <a:t>的新特性。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Google</a:t>
            </a:r>
            <a:r>
              <a:rPr lang="zh-CN" altLang="en-US" dirty="0"/>
              <a:t>将它的</a:t>
            </a:r>
            <a:r>
              <a:rPr lang="en-US" altLang="zh-CN" dirty="0"/>
              <a:t>JavaScript</a:t>
            </a:r>
            <a:r>
              <a:rPr lang="zh-CN" altLang="en-US" dirty="0"/>
              <a:t>解释器叫做</a:t>
            </a:r>
            <a:r>
              <a:rPr lang="en-US" altLang="zh-CN" dirty="0"/>
              <a:t>V8</a:t>
            </a:r>
            <a:r>
              <a:rPr lang="zh-CN" altLang="en-US" dirty="0"/>
              <a:t>，在撰写本书时</a:t>
            </a:r>
            <a:r>
              <a:rPr lang="en-US" altLang="zh-CN" dirty="0"/>
              <a:t>V8</a:t>
            </a:r>
            <a:r>
              <a:rPr lang="zh-CN" altLang="en-US" dirty="0"/>
              <a:t>引擎最新版本是</a:t>
            </a:r>
            <a:r>
              <a:rPr lang="en-US" altLang="zh-CN" dirty="0"/>
              <a:t>3.0</a:t>
            </a:r>
            <a:r>
              <a:rPr lang="zh-CN" altLang="en-US" dirty="0"/>
              <a:t>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初探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边学边动手做</a:t>
            </a:r>
            <a:r>
              <a:rPr lang="en-CN" dirty="0"/>
              <a:t> </a:t>
            </a:r>
          </a:p>
          <a:p>
            <a:r>
              <a:rPr lang="zh-CN" altLang="en-US" dirty="0"/>
              <a:t>需要一个</a:t>
            </a:r>
            <a:r>
              <a:rPr lang="en-CN" dirty="0"/>
              <a:t>JavaScript</a:t>
            </a:r>
            <a:r>
              <a:rPr lang="zh-CN" altLang="en-US" dirty="0"/>
              <a:t>解释器（每一个</a:t>
            </a:r>
            <a:r>
              <a:rPr lang="en-CN" dirty="0"/>
              <a:t>Web</a:t>
            </a:r>
            <a:r>
              <a:rPr lang="zh-CN" altLang="en-US" dirty="0"/>
              <a:t>浏览器都包含一个</a:t>
            </a:r>
            <a:r>
              <a:rPr lang="en-CN" dirty="0"/>
              <a:t>JavaScript</a:t>
            </a:r>
            <a:r>
              <a:rPr lang="zh-CN" altLang="en-US" dirty="0"/>
              <a:t>解释器）</a:t>
            </a:r>
            <a:endParaRPr lang="en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14A9F-2AD3-0849-BBC3-5AB21C12E77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-2080009" y="3156869"/>
            <a:ext cx="13324114" cy="35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JavaScript</a:t>
            </a:r>
            <a:r>
              <a:rPr lang="zh-CN" altLang="en-US" dirty="0"/>
              <a:t>语言核心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CN" dirty="0"/>
              <a:t>本书</a:t>
            </a:r>
            <a:r>
              <a:rPr lang="zh-CN" altLang="en-US" dirty="0"/>
              <a:t>第一部分：前</a:t>
            </a:r>
            <a:r>
              <a:rPr lang="en-US" altLang="zh-CN" dirty="0"/>
              <a:t>12</a:t>
            </a:r>
            <a:r>
              <a:rPr lang="zh-CN" altLang="en-US" dirty="0"/>
              <a:t>个章节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词法结构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类型、值和变量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表达式和运算符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语句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对象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数组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函数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类和模块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正则表达式的模式匹配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  <a:r>
              <a:rPr lang="en-US" dirty="0"/>
              <a:t>JavaScript</a:t>
            </a:r>
            <a:r>
              <a:rPr lang="zh-CN" altLang="en-US" dirty="0"/>
              <a:t>的子集和扩展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服务器端</a:t>
            </a:r>
            <a:r>
              <a:rPr lang="en-US" dirty="0"/>
              <a:t>JavaScript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客户端</a:t>
            </a:r>
            <a:r>
              <a:rPr lang="en-US" altLang="zh-CN" dirty="0"/>
              <a:t>JavaScript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CN" dirty="0"/>
              <a:t>本书</a:t>
            </a:r>
            <a:r>
              <a:rPr lang="zh-CN" altLang="en-US" dirty="0"/>
              <a:t>第二部分：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</a:t>
            </a:r>
            <a:r>
              <a:rPr lang="en-US" dirty="0"/>
              <a:t>Web</a:t>
            </a:r>
            <a:r>
              <a:rPr lang="zh-CN" altLang="en-US" dirty="0"/>
              <a:t>浏览器中的</a:t>
            </a:r>
            <a:r>
              <a:rPr lang="en-US" dirty="0"/>
              <a:t>JavaScript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</a:t>
            </a:r>
            <a:r>
              <a:rPr lang="en-US" dirty="0"/>
              <a:t>Window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脚本化文档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脚本化</a:t>
            </a:r>
            <a:r>
              <a:rPr lang="en-US" dirty="0"/>
              <a:t>CSS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事件处理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18</a:t>
            </a:r>
            <a:r>
              <a:rPr lang="zh-CN" altLang="en-US" dirty="0"/>
              <a:t>章 脚本化</a:t>
            </a:r>
            <a:r>
              <a:rPr lang="en-US" dirty="0"/>
              <a:t>HTTP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19</a:t>
            </a:r>
            <a:r>
              <a:rPr lang="zh-CN" altLang="en-US" dirty="0"/>
              <a:t>章</a:t>
            </a:r>
            <a:r>
              <a:rPr lang="en-US" dirty="0"/>
              <a:t>jQuery</a:t>
            </a:r>
            <a:r>
              <a:rPr lang="zh-CN" altLang="en-US" dirty="0"/>
              <a:t>类库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20</a:t>
            </a:r>
            <a:r>
              <a:rPr lang="zh-CN" altLang="en-US" dirty="0"/>
              <a:t>章 客户端存储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章 多媒体和图形编程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22</a:t>
            </a:r>
            <a:r>
              <a:rPr lang="zh-CN" altLang="en-US" dirty="0"/>
              <a:t>章</a:t>
            </a:r>
            <a:r>
              <a:rPr lang="en-US" dirty="0"/>
              <a:t>HTML5API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0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1150</Words>
  <Application>Microsoft Office PowerPoint</Application>
  <PresentationFormat>全屏显示(4:3)</PresentationFormat>
  <Paragraphs>99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《JavaScript权威指南》 第6版</vt:lpstr>
      <vt:lpstr>概述</vt:lpstr>
      <vt:lpstr>第1章JavaScript概述</vt:lpstr>
      <vt:lpstr>JavaScript特点</vt:lpstr>
      <vt:lpstr>JavaScript发展</vt:lpstr>
      <vt:lpstr>JavaScript初探</vt:lpstr>
      <vt:lpstr>1.1 JavaScript语言核心</vt:lpstr>
      <vt:lpstr>1.2 客户端JavaScript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《JavaScript权威指南》 第6版</dc:title>
  <dc:creator>Gao Ruiqing</dc:creator>
  <cp:lastModifiedBy>yezi</cp:lastModifiedBy>
  <cp:revision>9</cp:revision>
  <dcterms:created xsi:type="dcterms:W3CDTF">2020-03-11T04:30:35Z</dcterms:created>
  <dcterms:modified xsi:type="dcterms:W3CDTF">2020-03-26T00:22:23Z</dcterms:modified>
</cp:coreProperties>
</file>