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127.0.0.1:8080/7.02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127.0.0.1:8080/7.02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7.5 </a:t>
            </a:r>
            <a:r>
              <a:rPr lang="zh-CN" altLang="en-US" dirty="0"/>
              <a:t>爬虫项目</a:t>
            </a:r>
            <a:r>
              <a:rPr lang="zh-CN" altLang="en-US" dirty="0" smtClean="0"/>
              <a:t>示例</a:t>
            </a:r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91742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</a:t>
            </a:r>
            <a:r>
              <a:rPr lang="zh-CN" altLang="en-US" dirty="0" smtClean="0"/>
              <a:t>、用表格显示</a:t>
            </a:r>
            <a:r>
              <a:rPr lang="zh-CN" altLang="en-US" dirty="0"/>
              <a:t>查询</a:t>
            </a:r>
            <a:r>
              <a:rPr lang="zh-CN" altLang="en-US" dirty="0" smtClean="0"/>
              <a:t>结果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4360" y="1268760"/>
            <a:ext cx="8435280" cy="4525963"/>
          </a:xfrm>
        </p:spPr>
        <p:txBody>
          <a:bodyPr>
            <a:normAutofit/>
          </a:bodyPr>
          <a:lstStyle/>
          <a:p>
            <a:r>
              <a:rPr lang="zh-CN" altLang="en-US" sz="2000" dirty="0" smtClean="0"/>
              <a:t>我们用</a:t>
            </a:r>
            <a:r>
              <a:rPr lang="en-US" altLang="zh-CN" sz="2000" dirty="0" smtClean="0"/>
              <a:t>express</a:t>
            </a:r>
            <a:r>
              <a:rPr lang="zh-CN" altLang="en-US" sz="2000" dirty="0" smtClean="0"/>
              <a:t>脚手架来创建一个网站框架</a:t>
            </a:r>
            <a:endParaRPr lang="en-US" altLang="zh-CN" sz="2000" dirty="0" smtClean="0"/>
          </a:p>
          <a:p>
            <a:r>
              <a:rPr lang="en-US" altLang="zh-CN" sz="2000" dirty="0" smtClean="0"/>
              <a:t>express –e </a:t>
            </a:r>
            <a:r>
              <a:rPr lang="en-US" altLang="zh-CN" sz="2000" dirty="0" err="1" smtClean="0"/>
              <a:t>search_site</a:t>
            </a:r>
            <a:endParaRPr lang="en-US" altLang="zh-CN" sz="2000" dirty="0" smtClean="0"/>
          </a:p>
          <a:p>
            <a:pPr lvl="1"/>
            <a:r>
              <a:rPr lang="en-US" altLang="zh-CN" sz="1800" dirty="0" smtClean="0"/>
              <a:t>-e</a:t>
            </a:r>
            <a:r>
              <a:rPr lang="zh-CN" altLang="en-US" sz="1800" dirty="0" smtClean="0"/>
              <a:t>的参数表明我们用</a:t>
            </a:r>
            <a:r>
              <a:rPr lang="en-US" altLang="zh-CN" sz="1800" dirty="0" err="1" smtClean="0"/>
              <a:t>ejs</a:t>
            </a:r>
            <a:r>
              <a:rPr lang="zh-CN" altLang="en-US" sz="1800" dirty="0" smtClean="0"/>
              <a:t>作为缺省</a:t>
            </a:r>
            <a:r>
              <a:rPr lang="en-US" altLang="zh-CN" sz="1800" dirty="0" smtClean="0"/>
              <a:t>view</a:t>
            </a:r>
            <a:r>
              <a:rPr lang="zh-CN" altLang="en-US" sz="1800" dirty="0" smtClean="0"/>
              <a:t>引擎，而非采用</a:t>
            </a:r>
            <a:r>
              <a:rPr lang="en-US" altLang="zh-CN" sz="1800" dirty="0" smtClean="0"/>
              <a:t>jade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r>
              <a:rPr lang="zh-CN" altLang="en-US" sz="2000" dirty="0" smtClean="0"/>
              <a:t>然后生成出一个</a:t>
            </a:r>
            <a:r>
              <a:rPr lang="en-US" altLang="zh-CN" sz="2000" dirty="0" err="1" smtClean="0"/>
              <a:t>search_site</a:t>
            </a:r>
            <a:r>
              <a:rPr lang="zh-CN" altLang="en-US" sz="2000" dirty="0" smtClean="0"/>
              <a:t>的文件夹</a:t>
            </a:r>
            <a:endParaRPr lang="en-US" altLang="zh-CN" sz="2000" dirty="0" smtClean="0"/>
          </a:p>
          <a:p>
            <a:r>
              <a:rPr lang="zh-CN" altLang="en-US" sz="2000" dirty="0" smtClean="0"/>
              <a:t>由于我们需要使用</a:t>
            </a:r>
            <a:r>
              <a:rPr lang="en-US" altLang="zh-CN" sz="2000" dirty="0" err="1" smtClean="0"/>
              <a:t>mysql</a:t>
            </a:r>
            <a:r>
              <a:rPr lang="zh-CN" altLang="en-US" sz="2000" dirty="0" smtClean="0"/>
              <a:t>，因此将</a:t>
            </a:r>
            <a:r>
              <a:rPr lang="en-US" altLang="zh-CN" sz="2000" dirty="0" smtClean="0"/>
              <a:t>mysql.js</a:t>
            </a:r>
            <a:r>
              <a:rPr lang="zh-CN" altLang="en-US" sz="2000" dirty="0" smtClean="0"/>
              <a:t>拷贝进这个文件夹</a:t>
            </a:r>
            <a:endParaRPr lang="zh-CN" altLang="en-US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030" y="3075369"/>
            <a:ext cx="3425552" cy="371347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12976"/>
            <a:ext cx="3024336" cy="3416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9014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</a:t>
            </a:r>
            <a:r>
              <a:rPr lang="zh-CN" altLang="en-US" dirty="0" smtClean="0"/>
              <a:t>、用表格显示</a:t>
            </a:r>
            <a:r>
              <a:rPr lang="zh-CN" altLang="en-US" dirty="0"/>
              <a:t>查询</a:t>
            </a:r>
            <a:r>
              <a:rPr lang="zh-CN" altLang="en-US" dirty="0" smtClean="0"/>
              <a:t>结果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4360" y="1268760"/>
            <a:ext cx="8435280" cy="4525963"/>
          </a:xfrm>
        </p:spPr>
        <p:txBody>
          <a:bodyPr>
            <a:normAutofit/>
          </a:bodyPr>
          <a:lstStyle/>
          <a:p>
            <a:r>
              <a:rPr lang="en-US" altLang="zh-CN" sz="2000" dirty="0" smtClean="0"/>
              <a:t>mysql.js</a:t>
            </a:r>
            <a:r>
              <a:rPr lang="zh-CN" altLang="en-US" sz="2000" dirty="0" smtClean="0"/>
              <a:t>拷贝后还需要在</a:t>
            </a:r>
            <a:r>
              <a:rPr lang="en-US" altLang="zh-CN" sz="2000" dirty="0" err="1" smtClean="0"/>
              <a:t>search_site</a:t>
            </a:r>
            <a:r>
              <a:rPr lang="zh-CN" altLang="en-US" sz="2000" dirty="0" smtClean="0"/>
              <a:t>文件夹内</a:t>
            </a:r>
            <a:r>
              <a:rPr lang="en-US" altLang="zh-CN" sz="2000" dirty="0" err="1" smtClean="0"/>
              <a:t>cmd</a:t>
            </a:r>
            <a:r>
              <a:rPr lang="zh-CN" altLang="en-US" sz="2000" dirty="0" smtClean="0"/>
              <a:t>运行：</a:t>
            </a:r>
            <a:endParaRPr lang="en-US" altLang="zh-CN" sz="2000" dirty="0" smtClean="0"/>
          </a:p>
          <a:p>
            <a:r>
              <a:rPr lang="en-US" altLang="zh-CN" sz="2000" dirty="0" err="1"/>
              <a:t>n</a:t>
            </a:r>
            <a:r>
              <a:rPr lang="en-US" altLang="zh-CN" sz="2000" dirty="0" err="1" smtClean="0"/>
              <a:t>pm</a:t>
            </a:r>
            <a:r>
              <a:rPr lang="en-US" altLang="zh-CN" sz="2000" dirty="0" smtClean="0"/>
              <a:t> install </a:t>
            </a:r>
            <a:r>
              <a:rPr lang="en-US" altLang="zh-CN" sz="2000" dirty="0" err="1" smtClean="0"/>
              <a:t>mysql</a:t>
            </a:r>
            <a:r>
              <a:rPr lang="en-US" altLang="zh-CN" sz="2000" dirty="0" smtClean="0"/>
              <a:t> –save</a:t>
            </a:r>
          </a:p>
          <a:p>
            <a:pPr lvl="1"/>
            <a:r>
              <a:rPr lang="en-US" altLang="zh-CN" sz="1600" dirty="0" smtClean="0"/>
              <a:t>--save</a:t>
            </a:r>
            <a:r>
              <a:rPr lang="zh-CN" altLang="en-US" sz="1600" dirty="0" smtClean="0"/>
              <a:t>表示将</a:t>
            </a:r>
            <a:r>
              <a:rPr lang="en-US" altLang="zh-CN" sz="1600" dirty="0" err="1" smtClean="0"/>
              <a:t>mysql</a:t>
            </a:r>
            <a:r>
              <a:rPr lang="zh-CN" altLang="en-US" sz="1600" dirty="0" smtClean="0"/>
              <a:t>包安装到该项目中，并且将依赖项保存进</a:t>
            </a:r>
            <a:r>
              <a:rPr lang="en-US" altLang="zh-CN" sz="1600" dirty="0" err="1" smtClean="0"/>
              <a:t>package.json</a:t>
            </a:r>
            <a:r>
              <a:rPr lang="zh-CN" altLang="en-US" sz="1600" dirty="0" smtClean="0"/>
              <a:t>里</a:t>
            </a:r>
            <a:endParaRPr lang="en-US" altLang="zh-CN" sz="1600" dirty="0" smtClean="0"/>
          </a:p>
          <a:p>
            <a:r>
              <a:rPr lang="zh-CN" altLang="en-US" sz="2000" dirty="0"/>
              <a:t>在</a:t>
            </a:r>
            <a:r>
              <a:rPr lang="en-US" altLang="zh-CN" sz="2000" dirty="0" err="1"/>
              <a:t>search_site</a:t>
            </a:r>
            <a:r>
              <a:rPr lang="zh-CN" altLang="en-US" sz="2000" dirty="0"/>
              <a:t>文件夹内</a:t>
            </a:r>
            <a:r>
              <a:rPr lang="en-US" altLang="zh-CN" sz="2000" dirty="0" err="1"/>
              <a:t>cmd</a:t>
            </a:r>
            <a:r>
              <a:rPr lang="zh-CN" altLang="en-US" sz="2000" dirty="0" smtClean="0"/>
              <a:t>运行</a:t>
            </a:r>
            <a:r>
              <a:rPr lang="en-US" altLang="zh-CN" sz="2000" dirty="0" err="1" smtClean="0"/>
              <a:t>npm</a:t>
            </a:r>
            <a:r>
              <a:rPr lang="en-US" altLang="zh-CN" sz="2000" dirty="0" smtClean="0"/>
              <a:t> install</a:t>
            </a:r>
          </a:p>
          <a:p>
            <a:pPr lvl="1"/>
            <a:r>
              <a:rPr lang="zh-CN" altLang="en-US" sz="1600" dirty="0" smtClean="0"/>
              <a:t>将</a:t>
            </a:r>
            <a:r>
              <a:rPr lang="en-US" altLang="zh-CN" sz="1600" dirty="0" err="1" smtClean="0"/>
              <a:t>package.json</a:t>
            </a:r>
            <a:r>
              <a:rPr lang="zh-CN" altLang="en-US" sz="1600" dirty="0" smtClean="0"/>
              <a:t>中列举的依赖项全部安装，完成网站搭建。</a:t>
            </a:r>
            <a:endParaRPr lang="zh-CN" altLang="en-US" sz="16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3068960"/>
            <a:ext cx="2849488" cy="358941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3541" y="3610253"/>
            <a:ext cx="5825566" cy="21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3504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、用表格显示查询结果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用</a:t>
            </a:r>
            <a:r>
              <a:rPr lang="en-US" altLang="zh-CN" dirty="0" err="1" smtClean="0"/>
              <a:t>vscode</a:t>
            </a:r>
            <a:r>
              <a:rPr lang="zh-CN" altLang="en-US" dirty="0" smtClean="0"/>
              <a:t>打开</a:t>
            </a:r>
            <a:r>
              <a:rPr lang="zh-CN" altLang="en-US" dirty="0" smtClean="0">
                <a:solidFill>
                  <a:srgbClr val="FF0000"/>
                </a:solidFill>
              </a:rPr>
              <a:t>文件夹</a:t>
            </a:r>
            <a:r>
              <a:rPr lang="en-US" altLang="zh-CN" dirty="0" err="1" smtClean="0">
                <a:solidFill>
                  <a:srgbClr val="FF0000"/>
                </a:solidFill>
              </a:rPr>
              <a:t>search_site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打开</a:t>
            </a:r>
            <a:r>
              <a:rPr lang="en-US" altLang="zh-CN" dirty="0" err="1" smtClean="0"/>
              <a:t>search_site</a:t>
            </a:r>
            <a:r>
              <a:rPr lang="en-US" altLang="zh-CN" dirty="0" smtClean="0"/>
              <a:t>/routes/index.js</a:t>
            </a:r>
            <a:r>
              <a:rPr lang="zh-CN" altLang="en-US" dirty="0" smtClean="0"/>
              <a:t>准备修改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960948"/>
            <a:ext cx="2461131" cy="237626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8685" y="2950076"/>
            <a:ext cx="6309814" cy="238713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339752"/>
            <a:ext cx="6264696" cy="446467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3451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、用表格显示查询结果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2951" y="1196752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在</a:t>
            </a:r>
            <a:r>
              <a:rPr lang="en-US" altLang="zh-CN" sz="2400" dirty="0" err="1" smtClean="0"/>
              <a:t>search_site</a:t>
            </a:r>
            <a:r>
              <a:rPr lang="en-US" altLang="zh-CN" sz="2400" dirty="0" smtClean="0"/>
              <a:t>/public/</a:t>
            </a:r>
            <a:r>
              <a:rPr lang="zh-CN" altLang="en-US" sz="2400" dirty="0" smtClean="0"/>
              <a:t>下创建一个</a:t>
            </a:r>
            <a:r>
              <a:rPr lang="en-US" altLang="zh-CN" sz="2400" dirty="0" smtClean="0"/>
              <a:t>search.html</a:t>
            </a:r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1628800"/>
            <a:ext cx="6196340" cy="518457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994112"/>
            <a:ext cx="2440848" cy="115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3429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、用表格显示查询结果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6208" y="1268760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在</a:t>
            </a:r>
            <a:r>
              <a:rPr lang="en-US" altLang="zh-CN" sz="2400" dirty="0" err="1" smtClean="0"/>
              <a:t>search_site</a:t>
            </a:r>
            <a:r>
              <a:rPr lang="zh-CN" altLang="en-US" sz="2400" dirty="0" smtClean="0"/>
              <a:t>文件夹下</a:t>
            </a:r>
            <a:r>
              <a:rPr lang="en-US" altLang="zh-CN" sz="2400" dirty="0" err="1" smtClean="0"/>
              <a:t>cmd</a:t>
            </a:r>
            <a:r>
              <a:rPr lang="zh-CN" altLang="en-US" sz="2400" dirty="0" smtClean="0"/>
              <a:t>运行：</a:t>
            </a:r>
            <a:endParaRPr lang="en-US" altLang="zh-CN" sz="2400" dirty="0" smtClean="0"/>
          </a:p>
          <a:p>
            <a:r>
              <a:rPr lang="en-US" altLang="zh-CN" sz="2400" dirty="0" smtClean="0"/>
              <a:t>node bin/www</a:t>
            </a:r>
          </a:p>
          <a:p>
            <a:r>
              <a:rPr lang="zh-CN" altLang="en-US" sz="2400" dirty="0" smtClean="0"/>
              <a:t>用</a:t>
            </a:r>
            <a:r>
              <a:rPr lang="en-US" altLang="zh-CN" sz="2400" dirty="0" smtClean="0"/>
              <a:t>chrome</a:t>
            </a:r>
            <a:r>
              <a:rPr lang="zh-CN" altLang="en-US" sz="2400" dirty="0" smtClean="0"/>
              <a:t>浏览器打开</a:t>
            </a:r>
            <a:r>
              <a:rPr lang="en-US" altLang="zh-CN" sz="2400" dirty="0" smtClean="0"/>
              <a:t>http://127.0.0.1/search.html</a:t>
            </a:r>
          </a:p>
          <a:p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7352" y="2745015"/>
            <a:ext cx="3132091" cy="147840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08" y="2745015"/>
            <a:ext cx="3840813" cy="148602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6" y="4365371"/>
            <a:ext cx="9144000" cy="2668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2698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5</a:t>
            </a:r>
            <a:r>
              <a:rPr lang="zh-CN" altLang="en-US" dirty="0" smtClean="0"/>
              <a:t>、可以尝试的其他扩展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700808"/>
            <a:ext cx="8229600" cy="45259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1</a:t>
            </a:r>
            <a:r>
              <a:rPr lang="zh-CN" altLang="en-US" dirty="0" smtClean="0"/>
              <a:t>、对查询结果进行分页显示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zh-CN" altLang="en-US" dirty="0"/>
              <a:t>对查询</a:t>
            </a:r>
            <a:r>
              <a:rPr lang="zh-CN" altLang="en-US" dirty="0" smtClean="0"/>
              <a:t>结果按某个字段进行排序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3</a:t>
            </a:r>
            <a:r>
              <a:rPr lang="zh-CN" altLang="en-US" dirty="0" smtClean="0"/>
              <a:t>、对多个查询条件进行复合查询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4</a:t>
            </a:r>
            <a:r>
              <a:rPr lang="zh-CN" altLang="en-US" dirty="0" smtClean="0"/>
              <a:t>、其他功能和性能的提升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893008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爬虫</a:t>
            </a:r>
            <a:r>
              <a:rPr lang="zh-CN" altLang="en-US" dirty="0" smtClean="0"/>
              <a:t>的功能扩展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200000"/>
              </a:lnSpc>
            </a:pPr>
            <a:r>
              <a:rPr lang="en-US" altLang="zh-CN" dirty="0" smtClean="0"/>
              <a:t>1</a:t>
            </a:r>
            <a:r>
              <a:rPr lang="zh-CN" altLang="en-US" dirty="0" smtClean="0"/>
              <a:t>、用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查询已爬取的数据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en-US" altLang="zh-CN" dirty="0" smtClean="0"/>
              <a:t>2</a:t>
            </a:r>
            <a:r>
              <a:rPr lang="zh-CN" altLang="en-US" dirty="0" smtClean="0"/>
              <a:t>、用网页发送请求到后端查询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en-US" altLang="zh-CN" dirty="0" smtClean="0"/>
              <a:t>3</a:t>
            </a:r>
            <a:r>
              <a:rPr lang="zh-CN" altLang="en-US" dirty="0" smtClean="0"/>
              <a:t>、用</a:t>
            </a:r>
            <a:r>
              <a:rPr lang="en-US" altLang="zh-CN" dirty="0" smtClean="0"/>
              <a:t>express</a:t>
            </a:r>
            <a:r>
              <a:rPr lang="zh-CN" altLang="en-US" dirty="0" smtClean="0"/>
              <a:t>构建网站访问</a:t>
            </a:r>
            <a:r>
              <a:rPr lang="en-US" altLang="zh-CN" dirty="0" err="1" smtClean="0"/>
              <a:t>mysql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en-US" altLang="zh-CN" dirty="0" smtClean="0"/>
              <a:t>4</a:t>
            </a:r>
            <a:r>
              <a:rPr lang="zh-CN" altLang="en-US" dirty="0" smtClean="0"/>
              <a:t>、用表格显示查询结果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en-US" altLang="zh-CN" dirty="0" smtClean="0"/>
              <a:t>5</a:t>
            </a:r>
            <a:r>
              <a:rPr lang="zh-CN" altLang="en-US" dirty="0" smtClean="0"/>
              <a:t>、可以尝试的其他扩展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78605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、用</a:t>
            </a:r>
            <a:r>
              <a:rPr lang="en-US" altLang="zh-CN" dirty="0" err="1"/>
              <a:t>mysql</a:t>
            </a:r>
            <a:r>
              <a:rPr lang="zh-CN" altLang="en-US" dirty="0"/>
              <a:t>查询已爬取的</a:t>
            </a:r>
            <a:r>
              <a:rPr lang="zh-CN" altLang="en-US" dirty="0" smtClean="0"/>
              <a:t>数据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507288" cy="4525963"/>
          </a:xfrm>
        </p:spPr>
        <p:txBody>
          <a:bodyPr>
            <a:normAutofit/>
          </a:bodyPr>
          <a:lstStyle/>
          <a:p>
            <a:r>
              <a:rPr lang="en-US" altLang="zh-CN" sz="2000" dirty="0" smtClean="0"/>
              <a:t>select</a:t>
            </a:r>
            <a:r>
              <a:rPr lang="en-US" altLang="zh-CN" sz="2000" dirty="0"/>
              <a:t> </a:t>
            </a:r>
            <a:r>
              <a:rPr lang="en-US" altLang="zh-CN" sz="2000" dirty="0" err="1"/>
              <a:t>title,author,publish_date</a:t>
            </a:r>
            <a:r>
              <a:rPr lang="en-US" altLang="zh-CN" sz="2000" dirty="0"/>
              <a:t> from fetches where title like </a:t>
            </a:r>
            <a:r>
              <a:rPr lang="en-US" altLang="zh-CN" sz="2000" dirty="0" smtClean="0"/>
              <a:t>‘%</a:t>
            </a:r>
            <a:r>
              <a:rPr lang="zh-CN" altLang="en-US" sz="2000" dirty="0" smtClean="0"/>
              <a:t>新冠</a:t>
            </a:r>
            <a:r>
              <a:rPr lang="en-US" altLang="zh-CN" sz="2000" dirty="0" smtClean="0"/>
              <a:t>%';</a:t>
            </a:r>
          </a:p>
          <a:p>
            <a:r>
              <a:rPr lang="zh-CN" altLang="en-US" sz="2000" dirty="0" smtClean="0"/>
              <a:t>参见</a:t>
            </a:r>
            <a:r>
              <a:rPr lang="en-US" altLang="zh-CN" sz="2000" dirty="0" smtClean="0"/>
              <a:t>7.01.js</a:t>
            </a:r>
            <a:endParaRPr lang="zh-CN" altLang="en-US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3037945"/>
            <a:ext cx="8449940" cy="382005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1755423"/>
            <a:ext cx="5472608" cy="145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5673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、用网页发送请求到后端</a:t>
            </a:r>
            <a:r>
              <a:rPr lang="zh-CN" altLang="en-US" dirty="0" smtClean="0"/>
              <a:t>查询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首先创建一个</a:t>
            </a:r>
            <a:r>
              <a:rPr lang="en-US" altLang="zh-CN" dirty="0" smtClean="0"/>
              <a:t>7.02.html</a:t>
            </a:r>
            <a:r>
              <a:rPr lang="zh-CN" altLang="en-US" dirty="0" smtClean="0"/>
              <a:t>作为网页端（前端）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5386959"/>
            <a:ext cx="4427604" cy="147840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2204864"/>
            <a:ext cx="5942178" cy="292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7370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、用网页发送请求到后端</a:t>
            </a:r>
            <a:r>
              <a:rPr lang="zh-CN" altLang="en-US" dirty="0" smtClean="0"/>
              <a:t>查询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再创建一个</a:t>
            </a:r>
            <a:r>
              <a:rPr lang="en-US" altLang="zh-CN" dirty="0" smtClean="0"/>
              <a:t>7.02.js</a:t>
            </a:r>
            <a:r>
              <a:rPr lang="zh-CN" altLang="en-US" dirty="0" smtClean="0"/>
              <a:t>作为后端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118111"/>
            <a:ext cx="7571184" cy="4677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6875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、用网页发送请求到后端查询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417638"/>
            <a:ext cx="8748464" cy="4525963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Node</a:t>
            </a:r>
            <a:r>
              <a:rPr lang="zh-CN" altLang="en-US" sz="2400" dirty="0" smtClean="0"/>
              <a:t>运行</a:t>
            </a:r>
            <a:r>
              <a:rPr lang="en-US" altLang="zh-CN" sz="2400" dirty="0" smtClean="0"/>
              <a:t>7.02.js</a:t>
            </a:r>
            <a:r>
              <a:rPr lang="zh-CN" altLang="en-US" sz="2400" dirty="0" smtClean="0"/>
              <a:t>后访问</a:t>
            </a:r>
            <a:r>
              <a:rPr lang="en-US" altLang="zh-CN" sz="2400" dirty="0" smtClean="0">
                <a:hlinkClick r:id="rId2"/>
              </a:rPr>
              <a:t>http</a:t>
            </a:r>
            <a:r>
              <a:rPr lang="en-US" altLang="zh-CN" sz="2400" dirty="0">
                <a:hlinkClick r:id="rId2"/>
              </a:rPr>
              <a:t>://</a:t>
            </a:r>
            <a:r>
              <a:rPr lang="en-US" altLang="zh-CN" sz="2400" dirty="0" smtClean="0">
                <a:hlinkClick r:id="rId2"/>
              </a:rPr>
              <a:t>127.0.0.1:8080/7.02.html</a:t>
            </a:r>
            <a:endParaRPr lang="en-US" altLang="zh-CN" sz="2400" dirty="0" smtClean="0"/>
          </a:p>
          <a:p>
            <a:r>
              <a:rPr lang="zh-CN" altLang="en-US" sz="2400" dirty="0" smtClean="0"/>
              <a:t>输入任意查询词点击</a:t>
            </a:r>
            <a:r>
              <a:rPr lang="en-US" altLang="zh-CN" sz="2400" dirty="0" smtClean="0"/>
              <a:t>submit</a:t>
            </a:r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379" y="2417905"/>
            <a:ext cx="3124471" cy="144030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2420888"/>
            <a:ext cx="4053169" cy="115212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3717032"/>
            <a:ext cx="3872675" cy="2977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2008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、用</a:t>
            </a:r>
            <a:r>
              <a:rPr lang="en-US" altLang="zh-CN" dirty="0"/>
              <a:t>express</a:t>
            </a:r>
            <a:r>
              <a:rPr lang="zh-CN" altLang="en-US" dirty="0"/>
              <a:t>构建网站访问</a:t>
            </a:r>
            <a:r>
              <a:rPr lang="en-US" altLang="zh-CN" dirty="0" err="1" smtClean="0"/>
              <a:t>mysql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同样先创建一个</a:t>
            </a:r>
            <a:r>
              <a:rPr lang="en-US" altLang="zh-CN" dirty="0" smtClean="0"/>
              <a:t>7.03.html</a:t>
            </a:r>
            <a:r>
              <a:rPr lang="zh-CN" altLang="en-US" dirty="0" smtClean="0"/>
              <a:t>作为前端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2204864"/>
            <a:ext cx="5918226" cy="288032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5337665"/>
            <a:ext cx="4503810" cy="1425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3672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、用</a:t>
            </a:r>
            <a:r>
              <a:rPr lang="en-US" altLang="zh-CN" dirty="0"/>
              <a:t>express</a:t>
            </a:r>
            <a:r>
              <a:rPr lang="zh-CN" altLang="en-US" dirty="0"/>
              <a:t>构建网站访问</a:t>
            </a:r>
            <a:r>
              <a:rPr lang="en-US" altLang="zh-CN" dirty="0" err="1" smtClean="0"/>
              <a:t>mysql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再创建一个</a:t>
            </a:r>
            <a:r>
              <a:rPr lang="en-US" altLang="zh-CN" dirty="0" smtClean="0"/>
              <a:t>7.03.js</a:t>
            </a:r>
            <a:r>
              <a:rPr lang="zh-CN" altLang="en-US" dirty="0" smtClean="0"/>
              <a:t>作为后端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62" y="2204864"/>
            <a:ext cx="9011125" cy="439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136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、用</a:t>
            </a:r>
            <a:r>
              <a:rPr lang="en-US" altLang="zh-CN" dirty="0"/>
              <a:t>express</a:t>
            </a:r>
            <a:r>
              <a:rPr lang="zh-CN" altLang="en-US" dirty="0"/>
              <a:t>构建网站访问</a:t>
            </a:r>
            <a:r>
              <a:rPr lang="en-US" altLang="zh-CN" dirty="0" err="1"/>
              <a:t>mysql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417638"/>
            <a:ext cx="8748464" cy="4525963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Node</a:t>
            </a:r>
            <a:r>
              <a:rPr lang="zh-CN" altLang="en-US" sz="2400" dirty="0" smtClean="0"/>
              <a:t>运行</a:t>
            </a:r>
            <a:r>
              <a:rPr lang="en-US" altLang="zh-CN" sz="2400" dirty="0" smtClean="0"/>
              <a:t>7.03.js</a:t>
            </a:r>
            <a:r>
              <a:rPr lang="zh-CN" altLang="en-US" sz="2400" dirty="0" smtClean="0"/>
              <a:t>后访问</a:t>
            </a:r>
            <a:r>
              <a:rPr lang="en-US" altLang="zh-CN" sz="2400" dirty="0" smtClean="0">
                <a:hlinkClick r:id="rId2"/>
              </a:rPr>
              <a:t>http</a:t>
            </a:r>
            <a:r>
              <a:rPr lang="en-US" altLang="zh-CN" sz="2400" dirty="0">
                <a:hlinkClick r:id="rId2"/>
              </a:rPr>
              <a:t>://</a:t>
            </a:r>
            <a:r>
              <a:rPr lang="en-US" altLang="zh-CN" sz="2400" dirty="0" smtClean="0">
                <a:hlinkClick r:id="rId2"/>
              </a:rPr>
              <a:t>127.0.0.1:8080/7.03.html</a:t>
            </a:r>
            <a:endParaRPr lang="en-US" altLang="zh-CN" sz="2400" dirty="0" smtClean="0"/>
          </a:p>
          <a:p>
            <a:r>
              <a:rPr lang="zh-CN" altLang="en-US" sz="2400" dirty="0" smtClean="0"/>
              <a:t>输入任意查询词点击</a:t>
            </a:r>
            <a:r>
              <a:rPr lang="en-US" altLang="zh-CN" sz="2400" dirty="0" smtClean="0"/>
              <a:t>submit</a:t>
            </a:r>
            <a:endParaRPr lang="zh-CN" altLang="en-US" sz="24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2292927"/>
            <a:ext cx="3299746" cy="140982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3709746"/>
            <a:ext cx="5534923" cy="302433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164" y="2348880"/>
            <a:ext cx="4404742" cy="1211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9801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6.7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</TotalTime>
  <Words>410</Words>
  <Application>Microsoft Office PowerPoint</Application>
  <PresentationFormat>全屏显示(4:3)</PresentationFormat>
  <Paragraphs>50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9" baseType="lpstr">
      <vt:lpstr>宋体</vt:lpstr>
      <vt:lpstr>Arial</vt:lpstr>
      <vt:lpstr>Calibri</vt:lpstr>
      <vt:lpstr>Office 主题</vt:lpstr>
      <vt:lpstr>7.5 爬虫项目示例4</vt:lpstr>
      <vt:lpstr>爬虫的功能扩展</vt:lpstr>
      <vt:lpstr>1、用mysql查询已爬取的数据</vt:lpstr>
      <vt:lpstr>2、用网页发送请求到后端查询</vt:lpstr>
      <vt:lpstr>2、用网页发送请求到后端查询</vt:lpstr>
      <vt:lpstr>2、用网页发送请求到后端查询</vt:lpstr>
      <vt:lpstr>3、用express构建网站访问mysql</vt:lpstr>
      <vt:lpstr>3、用express构建网站访问mysql</vt:lpstr>
      <vt:lpstr>3、用express构建网站访问mysql</vt:lpstr>
      <vt:lpstr>4、用表格显示查询结果</vt:lpstr>
      <vt:lpstr>4、用表格显示查询结果</vt:lpstr>
      <vt:lpstr>4、用表格显示查询结果</vt:lpstr>
      <vt:lpstr>4、用表格显示查询结果</vt:lpstr>
      <vt:lpstr>4、用表格显示查询结果</vt:lpstr>
      <vt:lpstr>5、可以尝试的其他扩展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7.5 爬虫项目示例4</dc:title>
  <dc:creator>yezi</dc:creator>
  <cp:lastModifiedBy>yezi</cp:lastModifiedBy>
  <cp:revision>19</cp:revision>
  <dcterms:created xsi:type="dcterms:W3CDTF">2020-04-16T00:10:19Z</dcterms:created>
  <dcterms:modified xsi:type="dcterms:W3CDTF">2020-04-16T07:32:46Z</dcterms:modified>
</cp:coreProperties>
</file>