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 </a:t>
            </a:r>
          </a:p>
        </p:txBody>
      </p:sp>
      <p:sp>
        <p:nvSpPr>
          <p:cNvPr id="30723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4EBE80-77BE-4280-B748-974776D7E7C7}" type="slidenum">
              <a:rPr lang="en-US" altLang="zh-CN" smtClean="0">
                <a:ea typeface="宋体" charset="-122"/>
              </a:rPr>
              <a:pPr eaLnBrk="1" hangingPunct="1"/>
              <a:t>1</a:t>
            </a:fld>
            <a:endParaRPr lang="en-US" altLang="zh-CN">
              <a:ea typeface="宋体" charset="-122"/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2" y="1100137"/>
            <a:ext cx="82200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2" y="2165868"/>
            <a:ext cx="82010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6" name="Rectangle 2"/>
          <p:cNvSpPr txBox="1">
            <a:spLocks noChangeArrowheads="1"/>
          </p:cNvSpPr>
          <p:nvPr/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CC0000"/>
                </a:solidFill>
                <a:ea typeface="宋体" charset="-122"/>
              </a:rPr>
              <a:t>Homeworks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AB0ADB-16AD-4AEA-9955-C3D439F20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184656"/>
            <a:ext cx="8499566" cy="21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1829F8-DCCE-4A09-A199-3566AF19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7" y="2157346"/>
            <a:ext cx="8708571" cy="40799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B53202-161F-4E3A-8002-A8840E5BE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5" y="620688"/>
            <a:ext cx="8551817" cy="10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5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</dc:creator>
  <cp:lastModifiedBy>pc</cp:lastModifiedBy>
  <cp:revision>39</cp:revision>
  <dcterms:created xsi:type="dcterms:W3CDTF">2017-03-08T16:43:27Z</dcterms:created>
  <dcterms:modified xsi:type="dcterms:W3CDTF">2021-12-17T11:22:05Z</dcterms:modified>
</cp:coreProperties>
</file>