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0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4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2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6783264" cy="2541431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QQ</a:t>
            </a:r>
            <a:r>
              <a:rPr lang="zh-CN" altLang="en-US" dirty="0"/>
              <a:t>的网络</a:t>
            </a:r>
            <a:r>
              <a:rPr lang="en-US" altLang="zh-CN" dirty="0"/>
              <a:t>IM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14307130048 </a:t>
            </a:r>
            <a:r>
              <a:rPr lang="zh-CN" altLang="en-US" dirty="0"/>
              <a:t>王轲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73589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4506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大图传输失败？（数据包</a:t>
            </a:r>
            <a:r>
              <a:rPr lang="en-US" altLang="zh-CN" dirty="0">
                <a:solidFill>
                  <a:schemeClr val="accent1"/>
                </a:solidFill>
              </a:rPr>
              <a:t>20KB</a:t>
            </a:r>
            <a:r>
              <a:rPr lang="zh-CN" altLang="en-US" dirty="0">
                <a:solidFill>
                  <a:schemeClr val="accent1"/>
                </a:solidFill>
              </a:rPr>
              <a:t>以下不存在此问题）</a:t>
            </a:r>
            <a:br>
              <a:rPr lang="en-US" altLang="zh-CN" dirty="0"/>
            </a:br>
            <a:r>
              <a:rPr lang="en-US" altLang="zh-CN" dirty="0"/>
              <a:t>data = </a:t>
            </a:r>
            <a:r>
              <a:rPr lang="en-US" altLang="zh-CN" dirty="0" err="1"/>
              <a:t>socket.recv</a:t>
            </a:r>
            <a:r>
              <a:rPr lang="en-US" altLang="zh-CN" dirty="0"/>
              <a:t>(</a:t>
            </a:r>
            <a:r>
              <a:rPr lang="en-US" altLang="zh-CN" dirty="0" err="1"/>
              <a:t>length_of_message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第一感觉：接收</a:t>
            </a:r>
            <a:r>
              <a:rPr lang="en-US" altLang="zh-CN" dirty="0" err="1"/>
              <a:t>length_of_message</a:t>
            </a:r>
            <a:r>
              <a:rPr lang="zh-CN" altLang="en-US" dirty="0"/>
              <a:t>个字节，收满才继续执行程序。</a:t>
            </a:r>
            <a:br>
              <a:rPr lang="en-US" altLang="zh-CN" dirty="0"/>
            </a:br>
            <a:r>
              <a:rPr lang="zh-CN" altLang="en-US" dirty="0"/>
              <a:t>真正含义：缓存区大小为</a:t>
            </a:r>
            <a:r>
              <a:rPr lang="en-US" altLang="zh-CN" dirty="0" err="1"/>
              <a:t>length_of_message</a:t>
            </a:r>
            <a:r>
              <a:rPr lang="zh-CN" altLang="en-US" dirty="0"/>
              <a:t>，接收一次数据！（缓存区满会继续，但继续不代表收满）</a:t>
            </a:r>
            <a:br>
              <a:rPr lang="en-US" altLang="zh-CN" dirty="0"/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只保证数据到达先后顺序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不会漏也不会发重，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但是不保证每次会到达多少数据！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79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4506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大图传输失败？（数据包</a:t>
            </a:r>
            <a:r>
              <a:rPr lang="en-US" altLang="zh-CN" dirty="0">
                <a:solidFill>
                  <a:schemeClr val="accent1"/>
                </a:solidFill>
              </a:rPr>
              <a:t>20KB</a:t>
            </a:r>
            <a:r>
              <a:rPr lang="zh-CN" altLang="en-US" dirty="0">
                <a:solidFill>
                  <a:schemeClr val="accent1"/>
                </a:solidFill>
              </a:rPr>
              <a:t>以下不存在此问题）</a:t>
            </a:r>
            <a:br>
              <a:rPr lang="en-US" altLang="zh-CN" dirty="0"/>
            </a:br>
            <a:r>
              <a:rPr lang="zh-CN" altLang="en-US" dirty="0"/>
              <a:t>解决方法：</a:t>
            </a:r>
            <a:br>
              <a:rPr lang="en-US" altLang="zh-CN" dirty="0"/>
            </a:br>
            <a:r>
              <a:rPr lang="zh-CN" altLang="en-US" dirty="0"/>
              <a:t>一定要在最先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Bytes</a:t>
            </a:r>
            <a:r>
              <a:rPr lang="zh-CN" altLang="en-US" dirty="0"/>
              <a:t>告知消息长度，然后用：</a:t>
            </a:r>
            <a:br>
              <a:rPr lang="en-US" altLang="zh-CN" dirty="0"/>
            </a:br>
            <a:r>
              <a:rPr lang="en-US" altLang="zh-CN" dirty="0"/>
              <a:t>while(</a:t>
            </a:r>
            <a:r>
              <a:rPr lang="en-US" altLang="zh-CN" dirty="0" err="1"/>
              <a:t>bytes_received</a:t>
            </a:r>
            <a:r>
              <a:rPr lang="en-US" altLang="zh-CN" dirty="0"/>
              <a:t>&lt;</a:t>
            </a:r>
            <a:r>
              <a:rPr lang="en-US" altLang="zh-CN" dirty="0" err="1"/>
              <a:t>bytes_total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	data=</a:t>
            </a:r>
            <a:r>
              <a:rPr lang="en-US" altLang="zh-CN" dirty="0" err="1"/>
              <a:t>socket.recv</a:t>
            </a:r>
            <a:r>
              <a:rPr lang="en-US" altLang="zh-CN" dirty="0"/>
              <a:t>(</a:t>
            </a:r>
            <a:r>
              <a:rPr lang="en-US" altLang="zh-CN" dirty="0" err="1"/>
              <a:t>bytes_total</a:t>
            </a:r>
            <a:r>
              <a:rPr lang="en-US" altLang="zh-CN" dirty="0"/>
              <a:t>- </a:t>
            </a:r>
            <a:r>
              <a:rPr lang="en-US" altLang="zh-CN" dirty="0" err="1"/>
              <a:t>bytes_received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bytes_received</a:t>
            </a:r>
            <a:r>
              <a:rPr lang="en-US" altLang="zh-CN" dirty="0"/>
              <a:t>+=</a:t>
            </a:r>
            <a:r>
              <a:rPr lang="en-US" altLang="zh-CN" dirty="0" err="1"/>
              <a:t>len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	buffer+=data</a:t>
            </a:r>
            <a:br>
              <a:rPr lang="en-US" altLang="zh-CN" dirty="0"/>
            </a:br>
            <a:r>
              <a:rPr lang="zh-CN" altLang="en-US" dirty="0"/>
              <a:t>对于</a:t>
            </a:r>
            <a:r>
              <a:rPr lang="en-US" altLang="zh-CN" dirty="0"/>
              <a:t>select</a:t>
            </a:r>
            <a:r>
              <a:rPr lang="zh-CN" altLang="en-US" dirty="0"/>
              <a:t>等非阻塞</a:t>
            </a:r>
            <a:r>
              <a:rPr lang="en-US" altLang="zh-CN" dirty="0"/>
              <a:t>socket</a:t>
            </a:r>
            <a:r>
              <a:rPr lang="zh-CN" altLang="en-US" dirty="0"/>
              <a:t>这个问题更加复杂一些，不过原理是相同的。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76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35412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Windows</a:t>
            </a:r>
            <a:r>
              <a:rPr lang="zh-CN" altLang="en-US" dirty="0">
                <a:solidFill>
                  <a:schemeClr val="accent1"/>
                </a:solidFill>
              </a:rPr>
              <a:t>和</a:t>
            </a:r>
            <a:r>
              <a:rPr lang="en-US" altLang="zh-CN" dirty="0">
                <a:solidFill>
                  <a:schemeClr val="accent1"/>
                </a:solidFill>
              </a:rPr>
              <a:t>Linux</a:t>
            </a:r>
            <a:r>
              <a:rPr lang="zh-CN" altLang="en-US" dirty="0">
                <a:solidFill>
                  <a:schemeClr val="accent1"/>
                </a:solidFill>
              </a:rPr>
              <a:t>之间互发消息，消息无法解读。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在不同系统下</a:t>
            </a:r>
            <a:r>
              <a:rPr lang="en-US" altLang="zh-CN" dirty="0"/>
              <a:t>long</a:t>
            </a:r>
            <a:r>
              <a:rPr lang="zh-CN" altLang="en-US" dirty="0"/>
              <a:t>的长度不一样。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内存中字节序也不一样。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解决方法：</a:t>
            </a:r>
            <a:br>
              <a:rPr lang="en-US" altLang="zh-CN" dirty="0"/>
            </a:br>
            <a:r>
              <a:rPr lang="zh-CN" altLang="en-US" dirty="0"/>
              <a:t>在打包时统一转换为“</a:t>
            </a:r>
            <a:r>
              <a:rPr lang="en-US" altLang="zh-CN" dirty="0"/>
              <a:t>network byte order</a:t>
            </a:r>
            <a:r>
              <a:rPr lang="zh-CN" altLang="en-US" dirty="0"/>
              <a:t>”，即</a:t>
            </a:r>
            <a:r>
              <a:rPr lang="en-US" altLang="zh-CN" dirty="0"/>
              <a:t>big endian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统一为</a:t>
            </a:r>
            <a:r>
              <a:rPr lang="en-US" altLang="zh-CN" dirty="0"/>
              <a:t>32</a:t>
            </a:r>
            <a:r>
              <a:rPr lang="zh-CN" altLang="en-US" dirty="0"/>
              <a:t>位。（可表示</a:t>
            </a:r>
            <a:r>
              <a:rPr lang="en-US" altLang="zh-CN" dirty="0"/>
              <a:t>4GB</a:t>
            </a:r>
            <a:r>
              <a:rPr lang="zh-CN" altLang="en-US" dirty="0"/>
              <a:t>长度，够用）</a:t>
            </a:r>
            <a:br>
              <a:rPr lang="en-US" altLang="zh-CN" dirty="0"/>
            </a:br>
            <a:r>
              <a:rPr lang="zh-CN" altLang="en-US" dirty="0"/>
              <a:t>解码时解成自己系统相对应的，放入内存中。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7793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已完成的功能列表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本地运行展示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自制聊天协议说明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两个有启发性的问题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24212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已完成的功能列表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密钥交换、用</a:t>
            </a:r>
            <a:r>
              <a:rPr lang="en-US" altLang="zh-CN" dirty="0"/>
              <a:t>AES</a:t>
            </a:r>
            <a:r>
              <a:rPr lang="zh-CN" altLang="en-US" dirty="0"/>
              <a:t>加密所有的传输内容</a:t>
            </a:r>
            <a:endParaRPr lang="en-US" altLang="zh-CN" dirty="0"/>
          </a:p>
          <a:p>
            <a:r>
              <a:rPr lang="zh-CN" altLang="en-US" dirty="0"/>
              <a:t>自制二进制序列化与反序列化库以装</a:t>
            </a:r>
            <a:r>
              <a:rPr lang="en-US" altLang="zh-CN" dirty="0"/>
              <a:t>/</a:t>
            </a:r>
            <a:r>
              <a:rPr lang="zh-CN" altLang="en-US" dirty="0"/>
              <a:t>拆数据包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QQ</a:t>
            </a:r>
            <a:r>
              <a:rPr lang="zh-CN" altLang="en-US" dirty="0"/>
              <a:t>的联系人列表、新消息置顶、红点提示</a:t>
            </a:r>
            <a:endParaRPr lang="en-US" altLang="zh-CN" dirty="0"/>
          </a:p>
          <a:p>
            <a:r>
              <a:rPr lang="zh-CN" altLang="en-US" dirty="0"/>
              <a:t>用户注册登入加好友</a:t>
            </a:r>
            <a:r>
              <a:rPr lang="en-US" altLang="zh-CN" dirty="0"/>
              <a:t>/</a:t>
            </a:r>
            <a:r>
              <a:rPr lang="zh-CN" altLang="en-US" dirty="0"/>
              <a:t>创群加群</a:t>
            </a:r>
            <a:endParaRPr lang="en-US" altLang="zh-CN" dirty="0"/>
          </a:p>
          <a:p>
            <a:r>
              <a:rPr lang="zh-CN" altLang="en-US" dirty="0"/>
              <a:t>实时更新在线状态（联系人列表</a:t>
            </a:r>
            <a:r>
              <a:rPr lang="en-US" altLang="zh-CN" dirty="0"/>
              <a:t>+</a:t>
            </a:r>
            <a:r>
              <a:rPr lang="zh-CN" altLang="en-US" dirty="0"/>
              <a:t>群聊用户列表）</a:t>
            </a:r>
            <a:endParaRPr lang="en-US" altLang="zh-CN" dirty="0"/>
          </a:p>
          <a:p>
            <a:r>
              <a:rPr lang="zh-CN" altLang="en-US" dirty="0"/>
              <a:t>单聊、群聊中均支持字体设置、发送图片</a:t>
            </a:r>
            <a:endParaRPr lang="en-US" altLang="zh-CN" dirty="0"/>
          </a:p>
          <a:p>
            <a:r>
              <a:rPr lang="en-US" altLang="zh-CN" dirty="0"/>
              <a:t>SQLite3</a:t>
            </a:r>
            <a:r>
              <a:rPr lang="zh-CN" altLang="en-US" dirty="0"/>
              <a:t>存储所有数据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dirty="0" err="1"/>
              <a:t>tk</a:t>
            </a:r>
            <a:r>
              <a:rPr lang="zh-CN" altLang="en-US" dirty="0"/>
              <a:t>做的</a:t>
            </a:r>
            <a:r>
              <a:rPr lang="en-US" dirty="0"/>
              <a:t>GUI</a:t>
            </a:r>
            <a:endParaRPr lang="zh-CN" altLang="en-US" dirty="0"/>
          </a:p>
          <a:p>
            <a:r>
              <a:rPr lang="zh-CN" altLang="en-US" dirty="0"/>
              <a:t>很多其他的小的功能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35288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本地运行展示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2523998"/>
            <a:ext cx="4934639" cy="181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0"/>
            <a:ext cx="4620270" cy="6582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20" y="573131"/>
            <a:ext cx="7401958" cy="5963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335" y="804520"/>
            <a:ext cx="5801535" cy="5992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498008"/>
            <a:ext cx="9144000" cy="4485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996" y="-1"/>
            <a:ext cx="5656464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362" y="1276072"/>
            <a:ext cx="6296904" cy="50489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659157" y="1959909"/>
            <a:ext cx="5511315" cy="3449638"/>
          </a:xfrm>
        </p:spPr>
      </p:pic>
    </p:spTree>
    <p:extLst>
      <p:ext uri="{BB962C8B-B14F-4D97-AF65-F5344CB8AC3E}">
        <p14:creationId xmlns:p14="http://schemas.microsoft.com/office/powerpoint/2010/main" val="29492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本聊天协议受到</a:t>
            </a:r>
            <a:r>
              <a:rPr lang="en-US" altLang="zh-CN" dirty="0"/>
              <a:t>HTTP</a:t>
            </a:r>
            <a:r>
              <a:rPr lang="zh-CN" altLang="en-US" dirty="0"/>
              <a:t>协议启发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无状态（除了登入操作之外）。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使用键值对的方式，键为</a:t>
            </a:r>
            <a:r>
              <a:rPr lang="en-US" altLang="zh-CN" dirty="0"/>
              <a:t>string</a:t>
            </a:r>
            <a:r>
              <a:rPr lang="zh-CN" altLang="en-US" dirty="0"/>
              <a:t>，值可以为任意类型。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略作了修改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登入时设置</a:t>
            </a:r>
            <a:r>
              <a:rPr lang="en-US" altLang="zh-CN" dirty="0"/>
              <a:t>socket</a:t>
            </a:r>
            <a:r>
              <a:rPr lang="zh-CN" altLang="en-US" dirty="0"/>
              <a:t>状态，后续传输不必再次说明身份。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每个包头加入</a:t>
            </a:r>
            <a:r>
              <a:rPr lang="en-US" altLang="zh-CN" dirty="0"/>
              <a:t>Request/Response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，每个</a:t>
            </a:r>
            <a:r>
              <a:rPr lang="en-US" altLang="zh-CN" dirty="0"/>
              <a:t>Type</a:t>
            </a:r>
            <a:r>
              <a:rPr lang="zh-CN" altLang="en-US" dirty="0"/>
              <a:t>对应一种固定的操作，对应固定的参数列表。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使用二进制而非类</a:t>
            </a:r>
            <a:r>
              <a:rPr lang="en-US" altLang="zh-CN" dirty="0"/>
              <a:t>JSON</a:t>
            </a:r>
            <a:r>
              <a:rPr lang="zh-CN" altLang="en-US" dirty="0"/>
              <a:t>方式传输，节省流量。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4019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这种设计的优点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简单易懂，易于测试（因为无状态）。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灵活方便，无需为不同的操作类型写不同的处理程序。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可以传输非常复杂的数据结构（如：登入时的所有</a:t>
            </a:r>
            <a:r>
              <a:rPr lang="en-US" altLang="zh-CN" dirty="0"/>
              <a:t>N</a:t>
            </a:r>
            <a:r>
              <a:rPr lang="zh-CN" altLang="en-US" dirty="0"/>
              <a:t>条未读消息（每条都含有发件人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消息内容</a:t>
            </a:r>
            <a:r>
              <a:rPr lang="en-US" altLang="zh-CN" dirty="0"/>
              <a:t>/</a:t>
            </a:r>
            <a:r>
              <a:rPr lang="zh-CN" altLang="en-US" dirty="0"/>
              <a:t>甚至图片二进制）都是放在一个包里的）。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这种设计的缺点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每个字段要指定一个</a:t>
            </a:r>
            <a:r>
              <a:rPr lang="en-US" altLang="zh-CN" dirty="0"/>
              <a:t>key</a:t>
            </a:r>
            <a:r>
              <a:rPr lang="zh-CN" altLang="en-US" dirty="0"/>
              <a:t>（如</a:t>
            </a:r>
            <a:r>
              <a:rPr lang="en-US" altLang="zh-CN" dirty="0"/>
              <a:t>:</a:t>
            </a:r>
            <a:r>
              <a:rPr lang="en-US" altLang="zh-CN" dirty="0" err="1"/>
              <a:t>user,pwd</a:t>
            </a:r>
            <a:r>
              <a:rPr lang="zh-CN" altLang="en-US" dirty="0"/>
              <a:t>），每个</a:t>
            </a:r>
            <a:r>
              <a:rPr lang="en-US" altLang="zh-CN" dirty="0"/>
              <a:t>value</a:t>
            </a:r>
            <a:r>
              <a:rPr lang="zh-CN" altLang="en-US" dirty="0"/>
              <a:t>的类型要有一个</a:t>
            </a:r>
            <a:r>
              <a:rPr lang="en-US" altLang="zh-CN" dirty="0"/>
              <a:t>byte</a:t>
            </a:r>
            <a:r>
              <a:rPr lang="zh-CN" altLang="en-US" dirty="0"/>
              <a:t>指定，略浪费流量。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106704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增加安全性，防止被窃听：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自制的安全传输协议，在启动时会使用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算法与服务器交换密钥。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交换完密钥后，所有的传输都会经过</a:t>
            </a:r>
            <a:r>
              <a:rPr lang="en-US" altLang="zh-CN" dirty="0"/>
              <a:t>AES</a:t>
            </a:r>
            <a:r>
              <a:rPr lang="zh-CN" altLang="en-US" dirty="0"/>
              <a:t>加密。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客户端和服务器除了在协议上需要达到共识，不需要共享任何其他数据。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在不安全的信道上，就算所有数据都被窃听，窃听者也无法解密消息内容。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无法防中间人攻击（没有做数字签名等）。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  <p:pic>
        <p:nvPicPr>
          <p:cNvPr id="3074" name="Picture 2" descr="http://upload.wikimedia.org/wikipedia/commons/thumb/1/13/Diffie-Hellman-Schl%C3%BCsselaustausch.svg/800px-Diffie-Hellman-Schl%C3%BCsselaustausc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222" y="330002"/>
            <a:ext cx="3306661" cy="18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1402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1</a:t>
            </a:r>
            <a:r>
              <a:rPr lang="zh-CN" altLang="en-US" dirty="0"/>
              <a:t>（解密前）：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252"/>
              </p:ext>
            </p:extLst>
          </p:nvPr>
        </p:nvGraphicFramePr>
        <p:xfrm>
          <a:off x="1524000" y="2558209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Length of Message Body (4Bytes)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AES padding (1Byte)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AES IV (16Bytes)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340732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2</a:t>
            </a:r>
            <a:r>
              <a:rPr lang="zh-CN" altLang="en-US" dirty="0"/>
              <a:t>（解密后）：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96422"/>
              </p:ext>
            </p:extLst>
          </p:nvPr>
        </p:nvGraphicFramePr>
        <p:xfrm>
          <a:off x="1524000" y="3851512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Type </a:t>
                      </a:r>
                      <a:r>
                        <a:rPr lang="en-US" dirty="0"/>
                        <a:t>(4Bytes)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(Level 3</a:t>
                      </a:r>
                      <a:r>
                        <a:rPr lang="en-US" baseline="0" dirty="0"/>
                        <a:t> Data Pack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47006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3</a:t>
            </a:r>
            <a:r>
              <a:rPr lang="zh-CN" altLang="en-US" dirty="0"/>
              <a:t>（参数）：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09714"/>
              </p:ext>
            </p:extLst>
          </p:nvPr>
        </p:nvGraphicFramePr>
        <p:xfrm>
          <a:off x="1524000" y="5144815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2528699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arameter</a:t>
                      </a:r>
                      <a:r>
                        <a:rPr lang="en-US" sz="135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(1Byte)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Body (4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of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12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14026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（基础类型如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 err="1"/>
              <a:t>str</a:t>
            </a:r>
            <a:r>
              <a:rPr lang="zh-CN" altLang="en-US" dirty="0"/>
              <a:t>、</a:t>
            </a:r>
            <a:r>
              <a:rPr lang="en-US" altLang="zh-CN" dirty="0"/>
              <a:t>bool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binary</a:t>
            </a:r>
            <a:r>
              <a:rPr lang="zh-CN" altLang="en-US" dirty="0"/>
              <a:t>等）：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69583"/>
              </p:ext>
            </p:extLst>
          </p:nvPr>
        </p:nvGraphicFramePr>
        <p:xfrm>
          <a:off x="1524000" y="2558209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Packed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 (Using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struct.pack</a:t>
                      </a:r>
                      <a:r>
                        <a:rPr lang="en-US" baseline="0" dirty="0"/>
                        <a:t> in Python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340883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）：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59438"/>
              </p:ext>
            </p:extLst>
          </p:nvPr>
        </p:nvGraphicFramePr>
        <p:xfrm>
          <a:off x="1524000" y="3853015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470363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Dictionary</a:t>
            </a:r>
            <a:r>
              <a:rPr lang="zh-CN" altLang="en-US" dirty="0"/>
              <a:t>）：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17741"/>
              </p:ext>
            </p:extLst>
          </p:nvPr>
        </p:nvGraphicFramePr>
        <p:xfrm>
          <a:off x="1524000" y="5147821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Length of Key</a:t>
                      </a:r>
                    </a:p>
                    <a:p>
                      <a:r>
                        <a:rPr lang="en-US" dirty="0"/>
                        <a:t>(1 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 Data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(Repeat </a:t>
                      </a:r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</a:p>
        </p:txBody>
      </p:sp>
    </p:spTree>
    <p:extLst>
      <p:ext uri="{BB962C8B-B14F-4D97-AF65-F5344CB8AC3E}">
        <p14:creationId xmlns:p14="http://schemas.microsoft.com/office/powerpoint/2010/main" val="4132842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1010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Palatino Linotype</vt:lpstr>
      <vt:lpstr>Gallery</vt:lpstr>
      <vt:lpstr>类QQ的网络IM软件</vt:lpstr>
      <vt:lpstr>展示大纲</vt:lpstr>
      <vt:lpstr>已完成的功能列表</vt:lpstr>
      <vt:lpstr>本地运行展示</vt:lpstr>
      <vt:lpstr>自制聊天协议说明</vt:lpstr>
      <vt:lpstr>自制聊天协议说明</vt:lpstr>
      <vt:lpstr>自制聊天协议说明</vt:lpstr>
      <vt:lpstr>自制聊天协议说明</vt:lpstr>
      <vt:lpstr>自制聊天协议说明</vt:lpstr>
      <vt:lpstr>两个有启发性的问题</vt:lpstr>
      <vt:lpstr>两个有启发性的问题</vt:lpstr>
      <vt:lpstr>两个有启发性的问题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类QQ的网络IM软件</dc:title>
  <dc:creator>Kevin</dc:creator>
  <cp:lastModifiedBy>Kevin</cp:lastModifiedBy>
  <cp:revision>259</cp:revision>
  <dcterms:created xsi:type="dcterms:W3CDTF">2016-12-03T13:13:03Z</dcterms:created>
  <dcterms:modified xsi:type="dcterms:W3CDTF">2016-12-19T02:15:40Z</dcterms:modified>
</cp:coreProperties>
</file>