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648B-2C3D-4CF4-A5FB-66BB75A2EB73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52A9-F997-45A6-B32D-AFEFDFDFD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38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648B-2C3D-4CF4-A5FB-66BB75A2EB73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52A9-F997-45A6-B32D-AFEFDFDFD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47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648B-2C3D-4CF4-A5FB-66BB75A2EB73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52A9-F997-45A6-B32D-AFEFDFDFD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6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648B-2C3D-4CF4-A5FB-66BB75A2EB73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52A9-F997-45A6-B32D-AFEFDFDFD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7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648B-2C3D-4CF4-A5FB-66BB75A2EB73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52A9-F997-45A6-B32D-AFEFDFDFD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4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648B-2C3D-4CF4-A5FB-66BB75A2EB73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52A9-F997-45A6-B32D-AFEFDFDFD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55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648B-2C3D-4CF4-A5FB-66BB75A2EB73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52A9-F997-45A6-B32D-AFEFDFDFD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1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648B-2C3D-4CF4-A5FB-66BB75A2EB73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52A9-F997-45A6-B32D-AFEFDFDFD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648B-2C3D-4CF4-A5FB-66BB75A2EB73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52A9-F997-45A6-B32D-AFEFDFDFD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91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648B-2C3D-4CF4-A5FB-66BB75A2EB73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52A9-F997-45A6-B32D-AFEFDFDFD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4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648B-2C3D-4CF4-A5FB-66BB75A2EB73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52A9-F997-45A6-B32D-AFEFDFDFD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79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9648B-2C3D-4CF4-A5FB-66BB75A2EB73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752A9-F997-45A6-B32D-AFEFDFDFD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9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组成</a:t>
            </a:r>
            <a:r>
              <a:rPr lang="zh-CN" altLang="en-US" dirty="0" smtClean="0"/>
              <a:t>原理习题课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5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</a:t>
            </a:r>
            <a:r>
              <a:rPr lang="en-US" altLang="zh-CN" dirty="0" smtClean="0"/>
              <a:t>4.1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18" y="1690688"/>
            <a:ext cx="8478433" cy="2857899"/>
          </a:xfrm>
        </p:spPr>
      </p:pic>
    </p:spTree>
    <p:extLst>
      <p:ext uri="{BB962C8B-B14F-4D97-AF65-F5344CB8AC3E}">
        <p14:creationId xmlns:p14="http://schemas.microsoft.com/office/powerpoint/2010/main" val="265968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4-2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45" y="2124018"/>
            <a:ext cx="3752850" cy="400050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99" y="1758513"/>
            <a:ext cx="6311786" cy="42156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76534" y="3086822"/>
            <a:ext cx="1738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MemRead</a:t>
            </a:r>
            <a:r>
              <a:rPr lang="en-US" altLang="zh-CN" dirty="0" smtClean="0"/>
              <a:t>   0</a:t>
            </a:r>
          </a:p>
          <a:p>
            <a:r>
              <a:rPr lang="en-US" altLang="zh-CN" dirty="0" err="1" smtClean="0"/>
              <a:t>MemWrite</a:t>
            </a:r>
            <a:r>
              <a:rPr lang="en-US" altLang="zh-CN" dirty="0" smtClean="0"/>
              <a:t>  0</a:t>
            </a:r>
          </a:p>
          <a:p>
            <a:r>
              <a:rPr lang="en-US" altLang="zh-CN" dirty="0" err="1" smtClean="0"/>
              <a:t>MemtoReg</a:t>
            </a:r>
            <a:r>
              <a:rPr lang="en-US" altLang="zh-CN" dirty="0" smtClean="0"/>
              <a:t>  0</a:t>
            </a:r>
          </a:p>
          <a:p>
            <a:r>
              <a:rPr lang="en-US" altLang="zh-CN" dirty="0" err="1" smtClean="0"/>
              <a:t>AluSrc</a:t>
            </a:r>
            <a:r>
              <a:rPr lang="en-US" altLang="zh-CN" dirty="0" smtClean="0"/>
              <a:t>          0</a:t>
            </a:r>
          </a:p>
          <a:p>
            <a:r>
              <a:rPr lang="en-US" altLang="zh-CN" dirty="0" smtClean="0"/>
              <a:t>Branch         0</a:t>
            </a:r>
          </a:p>
          <a:p>
            <a:r>
              <a:rPr lang="en-US" altLang="zh-CN" dirty="0" err="1" smtClean="0"/>
              <a:t>AluOp</a:t>
            </a:r>
            <a:r>
              <a:rPr lang="en-US" altLang="zh-CN" dirty="0" smtClean="0"/>
              <a:t>          1/10</a:t>
            </a:r>
          </a:p>
          <a:p>
            <a:r>
              <a:rPr lang="en-US" altLang="zh-CN" dirty="0" err="1" smtClean="0"/>
              <a:t>RegWrite</a:t>
            </a:r>
            <a:r>
              <a:rPr lang="en-US" altLang="zh-CN" dirty="0" smtClean="0"/>
              <a:t>      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900982" y="3076217"/>
            <a:ext cx="1738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MemRead</a:t>
            </a:r>
            <a:r>
              <a:rPr lang="en-US" altLang="zh-CN" dirty="0" smtClean="0"/>
              <a:t>   1</a:t>
            </a:r>
          </a:p>
          <a:p>
            <a:r>
              <a:rPr lang="en-US" altLang="zh-CN" dirty="0" err="1" smtClean="0"/>
              <a:t>MemWrite</a:t>
            </a:r>
            <a:r>
              <a:rPr lang="en-US" altLang="zh-CN" dirty="0" smtClean="0"/>
              <a:t>  0</a:t>
            </a:r>
          </a:p>
          <a:p>
            <a:r>
              <a:rPr lang="en-US" altLang="zh-CN" dirty="0" err="1" smtClean="0"/>
              <a:t>MemtoReg</a:t>
            </a:r>
            <a:r>
              <a:rPr lang="en-US" altLang="zh-CN" dirty="0" smtClean="0"/>
              <a:t>  1</a:t>
            </a:r>
          </a:p>
          <a:p>
            <a:r>
              <a:rPr lang="en-US" altLang="zh-CN" dirty="0" err="1" smtClean="0"/>
              <a:t>AluSrc</a:t>
            </a:r>
            <a:r>
              <a:rPr lang="en-US" altLang="zh-CN" dirty="0" smtClean="0"/>
              <a:t>           1</a:t>
            </a:r>
          </a:p>
          <a:p>
            <a:r>
              <a:rPr lang="en-US" altLang="zh-CN" dirty="0" smtClean="0"/>
              <a:t>Branch         0</a:t>
            </a:r>
          </a:p>
          <a:p>
            <a:r>
              <a:rPr lang="en-US" altLang="zh-CN" dirty="0" err="1" smtClean="0"/>
              <a:t>AluOp</a:t>
            </a:r>
            <a:r>
              <a:rPr lang="en-US" altLang="zh-CN" dirty="0" smtClean="0"/>
              <a:t>          0/00</a:t>
            </a:r>
          </a:p>
          <a:p>
            <a:r>
              <a:rPr lang="en-US" altLang="zh-CN" dirty="0" err="1" smtClean="0"/>
              <a:t>RegWrite</a:t>
            </a:r>
            <a:r>
              <a:rPr lang="en-US" altLang="zh-CN" dirty="0" smtClean="0"/>
              <a:t>     1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67383" y="2524068"/>
            <a:ext cx="195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 Rd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Rt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791831" y="2524068"/>
            <a:ext cx="195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 offs(</a:t>
            </a:r>
            <a:r>
              <a:rPr lang="en-US" altLang="zh-CN" dirty="0" err="1" smtClean="0"/>
              <a:t>Rs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65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用到哪些功能单元</a:t>
            </a:r>
            <a:endParaRPr lang="zh-CN" altLang="en-US" dirty="0"/>
          </a:p>
        </p:txBody>
      </p:sp>
      <p:pic>
        <p:nvPicPr>
          <p:cNvPr id="16" name="内容占位符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853" y="1866857"/>
            <a:ext cx="6270659" cy="4351338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400960" y="2233418"/>
            <a:ext cx="4706224" cy="3236204"/>
            <a:chOff x="1400960" y="2233418"/>
            <a:chExt cx="4706224" cy="3236204"/>
          </a:xfrm>
        </p:grpSpPr>
        <p:sp>
          <p:nvSpPr>
            <p:cNvPr id="5" name="矩形 4"/>
            <p:cNvSpPr/>
            <p:nvPr/>
          </p:nvSpPr>
          <p:spPr>
            <a:xfrm>
              <a:off x="1400960" y="3783435"/>
              <a:ext cx="339087" cy="10810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780021" y="3938029"/>
              <a:ext cx="623065" cy="12686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376071" y="4042527"/>
              <a:ext cx="868758" cy="11641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656044" y="4260709"/>
              <a:ext cx="637409" cy="7277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827927" y="2233418"/>
              <a:ext cx="628591" cy="8814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48752" y="2363448"/>
              <a:ext cx="628591" cy="8814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77343" y="4373240"/>
              <a:ext cx="729841" cy="10963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7420038" y="2231062"/>
            <a:ext cx="195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 Rd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Rt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694025" y="2178782"/>
            <a:ext cx="195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 offs(</a:t>
            </a:r>
            <a:r>
              <a:rPr lang="en-US" altLang="zh-CN" dirty="0" err="1" smtClean="0"/>
              <a:t>Rs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420038" y="2927487"/>
            <a:ext cx="22266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Pc  </a:t>
            </a:r>
          </a:p>
          <a:p>
            <a:r>
              <a:rPr lang="en-US" altLang="zh-CN" dirty="0" smtClean="0"/>
              <a:t>Add</a:t>
            </a:r>
          </a:p>
          <a:p>
            <a:r>
              <a:rPr lang="en-US" altLang="zh-CN" dirty="0" smtClean="0"/>
              <a:t>Instruction memory</a:t>
            </a:r>
          </a:p>
          <a:p>
            <a:r>
              <a:rPr lang="en-US" altLang="zh-CN" dirty="0" smtClean="0"/>
              <a:t>Registers</a:t>
            </a:r>
          </a:p>
          <a:p>
            <a:r>
              <a:rPr lang="en-US" altLang="zh-CN" dirty="0" smtClean="0"/>
              <a:t>ALU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err="1" smtClean="0"/>
          </a:p>
        </p:txBody>
      </p:sp>
      <p:sp>
        <p:nvSpPr>
          <p:cNvPr id="23" name="文本框 22"/>
          <p:cNvSpPr txBox="1"/>
          <p:nvPr/>
        </p:nvSpPr>
        <p:spPr>
          <a:xfrm>
            <a:off x="9558922" y="2927487"/>
            <a:ext cx="22266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Pc  </a:t>
            </a:r>
          </a:p>
          <a:p>
            <a:r>
              <a:rPr lang="en-US" altLang="zh-CN" dirty="0" smtClean="0"/>
              <a:t>Instruction memory</a:t>
            </a:r>
          </a:p>
          <a:p>
            <a:r>
              <a:rPr lang="en-US" altLang="zh-CN" dirty="0" smtClean="0"/>
              <a:t>Registers </a:t>
            </a:r>
          </a:p>
          <a:p>
            <a:r>
              <a:rPr lang="zh-CN" altLang="en-US" dirty="0" smtClean="0"/>
              <a:t>除 </a:t>
            </a:r>
            <a:r>
              <a:rPr lang="en-US" altLang="zh-CN" dirty="0" smtClean="0"/>
              <a:t>read register 2</a:t>
            </a:r>
            <a:endParaRPr lang="en-US" altLang="zh-CN" dirty="0" smtClean="0"/>
          </a:p>
          <a:p>
            <a:r>
              <a:rPr lang="en-US" altLang="zh-CN" dirty="0" smtClean="0"/>
              <a:t>ALU</a:t>
            </a:r>
          </a:p>
          <a:p>
            <a:r>
              <a:rPr lang="en-US" altLang="zh-CN" dirty="0" smtClean="0"/>
              <a:t>Data memory</a:t>
            </a:r>
          </a:p>
          <a:p>
            <a:endParaRPr lang="en-US" altLang="zh-CN" dirty="0" smtClean="0"/>
          </a:p>
          <a:p>
            <a:endParaRPr lang="en-US" altLang="zh-CN" dirty="0" err="1" smtClean="0"/>
          </a:p>
        </p:txBody>
      </p:sp>
    </p:spTree>
    <p:extLst>
      <p:ext uri="{BB962C8B-B14F-4D97-AF65-F5344CB8AC3E}">
        <p14:creationId xmlns:p14="http://schemas.microsoft.com/office/powerpoint/2010/main" val="204733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270659" cy="43513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哪些功能单元不产生信号</a:t>
            </a:r>
            <a:r>
              <a:rPr lang="en-US" altLang="zh-CN" sz="3600" dirty="0" smtClean="0"/>
              <a:t>or</a:t>
            </a:r>
            <a:r>
              <a:rPr lang="zh-CN" altLang="en-US" sz="3600" dirty="0" smtClean="0"/>
              <a:t>产生信号不被利用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108859" y="2214587"/>
            <a:ext cx="195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 Rd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397313" y="2214587"/>
            <a:ext cx="195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 offs(</a:t>
            </a:r>
            <a:r>
              <a:rPr lang="en-US" altLang="zh-CN" dirty="0" err="1" smtClean="0"/>
              <a:t>Rs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302272" y="414614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不产生信号：</a:t>
            </a:r>
            <a:endParaRPr lang="en-US" altLang="zh-CN" dirty="0" smtClean="0"/>
          </a:p>
          <a:p>
            <a:r>
              <a:rPr lang="en-US" altLang="zh-CN" dirty="0" err="1" smtClean="0"/>
              <a:t>Datamemory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19601" y="2929744"/>
            <a:ext cx="1346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不被</a:t>
            </a:r>
            <a:r>
              <a:rPr lang="zh-CN" altLang="en-US" dirty="0" smtClean="0"/>
              <a:t>利用：</a:t>
            </a:r>
            <a:endParaRPr lang="en-US" altLang="zh-CN" dirty="0" smtClean="0"/>
          </a:p>
          <a:p>
            <a:r>
              <a:rPr lang="en-US" altLang="zh-CN" dirty="0" smtClean="0"/>
              <a:t>Branch</a:t>
            </a:r>
            <a:r>
              <a:rPr lang="zh-CN" altLang="en-US" dirty="0"/>
              <a:t> </a:t>
            </a:r>
            <a:r>
              <a:rPr lang="en-US" altLang="zh-CN" dirty="0" smtClean="0"/>
              <a:t>add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9336700" y="2929743"/>
            <a:ext cx="15879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不被</a:t>
            </a:r>
            <a:r>
              <a:rPr lang="zh-CN" altLang="en-US" dirty="0" smtClean="0"/>
              <a:t>利用：</a:t>
            </a:r>
            <a:endParaRPr lang="en-US" altLang="zh-CN" dirty="0" smtClean="0"/>
          </a:p>
          <a:p>
            <a:r>
              <a:rPr lang="en-US" altLang="zh-CN" dirty="0" smtClean="0"/>
              <a:t>Branch</a:t>
            </a:r>
            <a:r>
              <a:rPr lang="zh-CN" altLang="en-US" dirty="0"/>
              <a:t> </a:t>
            </a:r>
            <a:r>
              <a:rPr lang="en-US" altLang="zh-CN" dirty="0" smtClean="0"/>
              <a:t>add</a:t>
            </a:r>
          </a:p>
          <a:p>
            <a:r>
              <a:rPr lang="en-US" altLang="zh-CN" dirty="0" smtClean="0"/>
              <a:t>Read register 2</a:t>
            </a:r>
          </a:p>
        </p:txBody>
      </p:sp>
    </p:spTree>
    <p:extLst>
      <p:ext uri="{BB962C8B-B14F-4D97-AF65-F5344CB8AC3E}">
        <p14:creationId xmlns:p14="http://schemas.microsoft.com/office/powerpoint/2010/main" val="74878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</a:t>
            </a:r>
            <a:r>
              <a:rPr lang="en-US" altLang="zh-CN" dirty="0" smtClean="0"/>
              <a:t>4.1.5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059" y="1784435"/>
            <a:ext cx="6143065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51589" y="2125362"/>
            <a:ext cx="39541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AND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可能路径：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Im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regs</a:t>
            </a:r>
            <a:r>
              <a:rPr lang="en-US" altLang="zh-CN" dirty="0" smtClean="0"/>
              <a:t>-&gt;mux-&gt;</a:t>
            </a:r>
            <a:r>
              <a:rPr lang="en-US" altLang="zh-CN" dirty="0" err="1" smtClean="0"/>
              <a:t>alu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regmux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im</a:t>
            </a:r>
            <a:r>
              <a:rPr lang="en-US" altLang="zh-CN" dirty="0" smtClean="0"/>
              <a:t>-&gt;control-&gt;mux-&gt;</a:t>
            </a:r>
            <a:r>
              <a:rPr lang="en-US" altLang="zh-CN" dirty="0" err="1" smtClean="0"/>
              <a:t>alu</a:t>
            </a:r>
            <a:r>
              <a:rPr lang="en-US" altLang="zh-CN" dirty="0" smtClean="0"/>
              <a:t>-&gt;mux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regsDelay</a:t>
            </a:r>
            <a:r>
              <a:rPr lang="en-US" altLang="zh-CN" dirty="0" smtClean="0"/>
              <a:t> &gt;</a:t>
            </a:r>
            <a:r>
              <a:rPr lang="en-US" altLang="zh-CN" dirty="0" err="1" smtClean="0"/>
              <a:t>controlDelay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所以选</a:t>
            </a:r>
            <a:r>
              <a:rPr lang="en-US" altLang="zh-CN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476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</a:t>
            </a:r>
            <a:r>
              <a:rPr lang="en-US" altLang="zh-CN" dirty="0" smtClean="0"/>
              <a:t>4.9.5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1331"/>
            <a:ext cx="8277225" cy="2305050"/>
          </a:xfr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357631"/>
              </p:ext>
            </p:extLst>
          </p:nvPr>
        </p:nvGraphicFramePr>
        <p:xfrm>
          <a:off x="1348259" y="3926381"/>
          <a:ext cx="5299175" cy="2202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33"/>
                <a:gridCol w="432000"/>
                <a:gridCol w="432000"/>
                <a:gridCol w="432000"/>
                <a:gridCol w="432000"/>
                <a:gridCol w="432000"/>
                <a:gridCol w="432000"/>
                <a:gridCol w="1096596"/>
                <a:gridCol w="1022946"/>
              </a:tblGrid>
              <a:tr h="362464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regDst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Lw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Beq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434906" y="4190222"/>
                <a:ext cx="1680519" cy="924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regDst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regDst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regDst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906" y="4190222"/>
                <a:ext cx="1680519" cy="924484"/>
              </a:xfrm>
              <a:prstGeom prst="rect">
                <a:avLst/>
              </a:prstGeom>
              <a:blipFill rotWithShape="0">
                <a:blip r:embed="rId3"/>
                <a:stretch>
                  <a:fillRect l="-3273" t="-2632" b="-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157493" y="5503574"/>
                <a:ext cx="4127157" cy="923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regWrite=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&amp;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acc>
                          <m:accPr>
                            <m:chr m:val="̅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27</m:t>
                            </m:r>
                          </m:e>
                        </m:acc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&amp;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acc>
                  </m:oMath>
                </a14:m>
                <a:r>
                  <a:rPr lang="en-US" altLang="zh-CN" dirty="0" smtClean="0"/>
                  <a:t>)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493" y="5503574"/>
                <a:ext cx="4127157" cy="923907"/>
              </a:xfrm>
              <a:prstGeom prst="rect">
                <a:avLst/>
              </a:prstGeom>
              <a:blipFill rotWithShape="0">
                <a:blip r:embed="rId4"/>
                <a:stretch>
                  <a:fillRect l="-1182" t="-3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 flipV="1">
            <a:off x="9041026" y="3744244"/>
            <a:ext cx="80730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/>
        </p:nvSpPr>
        <p:spPr>
          <a:xfrm rot="5214854">
            <a:off x="9861218" y="3569714"/>
            <a:ext cx="345990" cy="3490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194322" y="3694817"/>
            <a:ext cx="65903" cy="87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0272582" y="3731883"/>
            <a:ext cx="80730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708" y="4035081"/>
            <a:ext cx="2380092" cy="131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9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</a:t>
            </a:r>
            <a:r>
              <a:rPr lang="zh-CN" altLang="en-US" dirty="0"/>
              <a:t>附加题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71" y="1616547"/>
            <a:ext cx="6235399" cy="46183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20843" y="3999862"/>
            <a:ext cx="144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P224 </a:t>
            </a:r>
            <a:r>
              <a:rPr lang="zh-CN" altLang="en-US" dirty="0" smtClean="0"/>
              <a:t>图 </a:t>
            </a:r>
            <a:r>
              <a:rPr lang="en-US" altLang="zh-CN" dirty="0" smtClean="0"/>
              <a:t>4-51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33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100" dirty="0"/>
              <a:t>分析</a:t>
            </a:r>
            <a:r>
              <a:rPr lang="en-US" altLang="zh-CN" sz="3100" dirty="0"/>
              <a:t>MIPS</a:t>
            </a:r>
            <a:r>
              <a:rPr lang="zh-CN" altLang="en-US" sz="3100" dirty="0"/>
              <a:t>三种类型指令的多周期设计方案</a:t>
            </a:r>
            <a:r>
              <a:rPr lang="zh-CN" altLang="en-US" sz="3100" dirty="0" smtClean="0"/>
              <a:t>中每个</a:t>
            </a:r>
            <a:r>
              <a:rPr lang="zh-CN" altLang="en-US" sz="3100" dirty="0"/>
              <a:t>周期所用到的</a:t>
            </a:r>
            <a:r>
              <a:rPr lang="zh-CN" altLang="en-US" sz="3100" dirty="0" smtClean="0"/>
              <a:t>功能部件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204670"/>
              </p:ext>
            </p:extLst>
          </p:nvPr>
        </p:nvGraphicFramePr>
        <p:xfrm>
          <a:off x="5346357" y="1537299"/>
          <a:ext cx="6697361" cy="4894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480"/>
                <a:gridCol w="1232105"/>
                <a:gridCol w="1120788"/>
                <a:gridCol w="1161534"/>
                <a:gridCol w="1116227"/>
                <a:gridCol w="1116227"/>
              </a:tblGrid>
              <a:tr h="50568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WB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05729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R-type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PC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err="1" smtClean="0"/>
                        <a:t>PCAdd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err="1" smtClean="0"/>
                        <a:t>InstructionMem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寄存器堆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ALU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err="1" smtClean="0"/>
                        <a:t>ALUSrcMux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err="1" smtClean="0"/>
                        <a:t>RegdstMux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PCSrcMux</a:t>
                      </a:r>
                      <a:endParaRPr lang="zh-CN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MemtoRegMux</a:t>
                      </a:r>
                      <a:r>
                        <a:rPr lang="zh-CN" altLang="en-US" dirty="0" smtClean="0"/>
                        <a:t>，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寄存器堆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043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I-type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PC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err="1" smtClean="0"/>
                        <a:t>PCAdd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err="1" smtClean="0"/>
                        <a:t>InstructionMem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寄存器堆</a:t>
                      </a:r>
                    </a:p>
                    <a:p>
                      <a:pPr algn="ctr"/>
                      <a:r>
                        <a:rPr lang="zh-CN" altLang="en-US" sz="1600" dirty="0" smtClean="0"/>
                        <a:t>除第二个读寄存器，（符号扩展）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ALU</a:t>
                      </a:r>
                      <a:r>
                        <a:rPr lang="zh-CN" altLang="en-US" dirty="0" smtClean="0"/>
                        <a:t>，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ALUSrcMux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err="1" smtClean="0"/>
                        <a:t>RegdstMux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除</a:t>
                      </a:r>
                      <a:r>
                        <a:rPr lang="en-US" altLang="zh-CN" dirty="0" err="1" smtClean="0"/>
                        <a:t>beq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PCSrcMux</a:t>
                      </a:r>
                      <a:endParaRPr lang="zh-CN" altLang="en-US" sz="1800" dirty="0" smtClean="0"/>
                    </a:p>
                    <a:p>
                      <a:pPr algn="ctr"/>
                      <a:r>
                        <a:rPr lang="en-US" altLang="zh-CN" dirty="0" smtClean="0"/>
                        <a:t>Mem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lw,sw</a:t>
                      </a:r>
                      <a:r>
                        <a:rPr lang="en-US" altLang="zh-CN" dirty="0" smtClean="0"/>
                        <a:t>…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MemtoRegMux</a:t>
                      </a:r>
                      <a:r>
                        <a:rPr lang="zh-CN" altLang="en-US" dirty="0" smtClean="0"/>
                        <a:t>，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寄存器堆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[</a:t>
                      </a:r>
                      <a:r>
                        <a:rPr lang="en-US" altLang="zh-CN" dirty="0" err="1" smtClean="0"/>
                        <a:t>Sw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空</a:t>
                      </a:r>
                      <a:r>
                        <a:rPr lang="en-US" altLang="zh-CN" dirty="0" smtClean="0"/>
                        <a:t>)]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105729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J-type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PC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err="1" smtClean="0"/>
                        <a:t>PCAdd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err="1" smtClean="0"/>
                        <a:t>InstructionMem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Add(</a:t>
                      </a:r>
                      <a:r>
                        <a:rPr lang="zh-CN" altLang="en-US" dirty="0" smtClean="0"/>
                        <a:t>用于计算目的地址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PCSrcMux</a:t>
                      </a:r>
                      <a:endParaRPr lang="zh-CN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空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34" y="1913109"/>
            <a:ext cx="4835552" cy="35815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39480" y="5717059"/>
            <a:ext cx="144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P224 </a:t>
            </a:r>
            <a:r>
              <a:rPr lang="zh-CN" altLang="en-US" dirty="0" smtClean="0"/>
              <a:t>图 </a:t>
            </a:r>
            <a:r>
              <a:rPr lang="en-US" altLang="zh-CN" dirty="0" smtClean="0"/>
              <a:t>4-51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04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324</Words>
  <Application>Microsoft Office PowerPoint</Application>
  <PresentationFormat>宽屏</PresentationFormat>
  <Paragraphs>145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Cambria Math</vt:lpstr>
      <vt:lpstr>Office 主题</vt:lpstr>
      <vt:lpstr>组成原理习题课</vt:lpstr>
      <vt:lpstr>第四章4.1</vt:lpstr>
      <vt:lpstr>图4-2</vt:lpstr>
      <vt:lpstr>用到哪些功能单元</vt:lpstr>
      <vt:lpstr>哪些功能单元不产生信号or产生信号不被利用</vt:lpstr>
      <vt:lpstr>第四章4.1.5</vt:lpstr>
      <vt:lpstr>第四章4.9.5</vt:lpstr>
      <vt:lpstr>第四章附加题</vt:lpstr>
      <vt:lpstr>分析MIPS三种类型指令的多周期设计方案中每个周期所用到的功能部件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组成原理习题课</dc:title>
  <dc:creator>Cathy Zhao</dc:creator>
  <cp:lastModifiedBy>Cathy Zhao</cp:lastModifiedBy>
  <cp:revision>21</cp:revision>
  <dcterms:created xsi:type="dcterms:W3CDTF">2017-04-13T12:53:52Z</dcterms:created>
  <dcterms:modified xsi:type="dcterms:W3CDTF">2017-04-13T17:54:12Z</dcterms:modified>
</cp:coreProperties>
</file>