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26707-0343-45E2-AE99-3378954EBFF7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E8095-EF9F-4AC0-9305-D2F42E5D5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8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3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4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9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2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4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9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EC3A8-959F-46B6-93B4-BD91EB19C5AA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49B4-13E2-417C-B9AA-696D377B8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2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267" y="1513165"/>
            <a:ext cx="6858000" cy="9489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数据实验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59282" y="2566038"/>
            <a:ext cx="5321602" cy="1241822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99642" y="4308676"/>
            <a:ext cx="344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复旦大学 计算机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杨博弘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2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516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实现整数和浮点数的简单逻辑和算术函数，但是只能使用一个高度受限的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语言的子集。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实验帮助大家了解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语言数据类型的二进制位级表示和数据操作的位级行为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6311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32333"/>
            <a:ext cx="4716082" cy="2849047"/>
          </a:xfrm>
          <a:prstGeom prst="rect">
            <a:avLst/>
          </a:prstGeom>
        </p:spPr>
      </p:pic>
      <p:sp>
        <p:nvSpPr>
          <p:cNvPr id="5" name="十字形 4"/>
          <p:cNvSpPr/>
          <p:nvPr/>
        </p:nvSpPr>
        <p:spPr>
          <a:xfrm rot="2676806">
            <a:off x="5491244" y="3734326"/>
            <a:ext cx="629842" cy="614394"/>
          </a:xfrm>
          <a:prstGeom prst="plus">
            <a:avLst>
              <a:gd name="adj" fmla="val 36212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647173"/>
            <a:ext cx="3569559" cy="968016"/>
          </a:xfrm>
          <a:prstGeom prst="rect">
            <a:avLst/>
          </a:prstGeom>
        </p:spPr>
      </p:pic>
      <p:sp>
        <p:nvSpPr>
          <p:cNvPr id="7" name="十字形 6"/>
          <p:cNvSpPr/>
          <p:nvPr/>
        </p:nvSpPr>
        <p:spPr>
          <a:xfrm rot="2676806">
            <a:off x="5501975" y="4865518"/>
            <a:ext cx="629842" cy="614394"/>
          </a:xfrm>
          <a:prstGeom prst="plus">
            <a:avLst>
              <a:gd name="adj" fmla="val 36212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05" y="5630495"/>
            <a:ext cx="3512003" cy="943701"/>
          </a:xfrm>
          <a:prstGeom prst="rect">
            <a:avLst/>
          </a:prstGeom>
        </p:spPr>
      </p:pic>
      <p:sp>
        <p:nvSpPr>
          <p:cNvPr id="9" name="L 形 8"/>
          <p:cNvSpPr/>
          <p:nvPr/>
        </p:nvSpPr>
        <p:spPr>
          <a:xfrm rot="18572284">
            <a:off x="5489339" y="5809759"/>
            <a:ext cx="722458" cy="371523"/>
          </a:xfrm>
          <a:prstGeom prst="corner">
            <a:avLst>
              <a:gd name="adj1" fmla="val 32099"/>
              <a:gd name="adj2" fmla="val 30608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eLearing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上下载实验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所需的文件：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按照实验要求修改</a:t>
            </a:r>
            <a:r>
              <a:rPr lang="en-US" altLang="zh-CN" sz="2000" dirty="0" err="1" smtClean="0"/>
              <a:t>bits.c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文件，并且用提供的测试程序测试通过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提交完成修改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截止时间：见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eLearning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请每位同学在截止日期前将作业上传到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eLearning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，包含修改后的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文件中为自己的答案加上简明的注释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5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60545" y="4993050"/>
            <a:ext cx="1815921" cy="7727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45863" y="4928655"/>
            <a:ext cx="2504941" cy="9015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文件中的要求，修改文件内容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4745863" y="3639542"/>
            <a:ext cx="2499707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745862" y="2150770"/>
            <a:ext cx="2499707" cy="8968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57077" y="1393508"/>
            <a:ext cx="1016830" cy="600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6" idx="3"/>
            <a:endCxn id="7" idx="1"/>
          </p:cNvCxnSpPr>
          <p:nvPr/>
        </p:nvCxnSpPr>
        <p:spPr>
          <a:xfrm flipV="1">
            <a:off x="3276466" y="5379416"/>
            <a:ext cx="14693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91390" y="3867807"/>
            <a:ext cx="17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程序，检查是否满足约束条件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7" idx="0"/>
            <a:endCxn id="9" idx="2"/>
          </p:cNvCxnSpPr>
          <p:nvPr/>
        </p:nvCxnSpPr>
        <p:spPr>
          <a:xfrm flipH="1" flipV="1">
            <a:off x="5995717" y="4553942"/>
            <a:ext cx="2617" cy="374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0"/>
            <a:endCxn id="10" idx="2"/>
          </p:cNvCxnSpPr>
          <p:nvPr/>
        </p:nvCxnSpPr>
        <p:spPr>
          <a:xfrm flipH="1" flipV="1">
            <a:off x="5995716" y="3047630"/>
            <a:ext cx="1" cy="591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251962" y="2352161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编译、运行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btest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，检查程序正确性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515248" y="3141325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472914" y="1708293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cxnSp>
        <p:nvCxnSpPr>
          <p:cNvPr id="54" name="肘形连接符 53"/>
          <p:cNvCxnSpPr>
            <a:stCxn id="10" idx="0"/>
            <a:endCxn id="11" idx="2"/>
          </p:cNvCxnSpPr>
          <p:nvPr/>
        </p:nvCxnSpPr>
        <p:spPr>
          <a:xfrm rot="5400000" flipH="1" flipV="1">
            <a:off x="6147796" y="1541490"/>
            <a:ext cx="457201" cy="76136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980267" y="4504384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cxnSp>
        <p:nvCxnSpPr>
          <p:cNvPr id="57" name="肘形连接符 56"/>
          <p:cNvCxnSpPr>
            <a:stCxn id="9" idx="3"/>
            <a:endCxn id="7" idx="3"/>
          </p:cNvCxnSpPr>
          <p:nvPr/>
        </p:nvCxnSpPr>
        <p:spPr>
          <a:xfrm>
            <a:off x="7245570" y="4096742"/>
            <a:ext cx="5234" cy="1282674"/>
          </a:xfrm>
          <a:prstGeom prst="bentConnector3">
            <a:avLst>
              <a:gd name="adj1" fmla="val 116033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0" idx="3"/>
            <a:endCxn id="7" idx="3"/>
          </p:cNvCxnSpPr>
          <p:nvPr/>
        </p:nvCxnSpPr>
        <p:spPr>
          <a:xfrm>
            <a:off x="7245569" y="2599200"/>
            <a:ext cx="5235" cy="2780216"/>
          </a:xfrm>
          <a:prstGeom prst="bentConnector3">
            <a:avLst>
              <a:gd name="adj1" fmla="val 11601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940427" y="3173246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2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9857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完成本实验时请安装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版本， 否则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程序会出现“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cannot execute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binary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”错误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如果编译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btest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时出现“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bits/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predefs.h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：没有那个文件或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目录”错误，请运行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apt-get install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gcc-multilib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cdefs.h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问题，请运行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apt-get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g++-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multilib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中各题的解法不唯一，请大家积极思考交流，如何使用最少的操作符数目来达到目标。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6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262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Lab1. 数据实验</vt:lpstr>
      <vt:lpstr>概述</vt:lpstr>
      <vt:lpstr>概述</vt:lpstr>
      <vt:lpstr>实验要求</vt:lpstr>
      <vt:lpstr>实验流程</vt:lpstr>
      <vt:lpstr>Tips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ChenguangYu</dc:creator>
  <cp:lastModifiedBy>Ark</cp:lastModifiedBy>
  <cp:revision>70</cp:revision>
  <dcterms:created xsi:type="dcterms:W3CDTF">2013-03-09T13:54:45Z</dcterms:created>
  <dcterms:modified xsi:type="dcterms:W3CDTF">2015-09-17T09:02:39Z</dcterms:modified>
</cp:coreProperties>
</file>