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10" r:id="rId5"/>
    <p:sldMasterId id="2147483724" r:id="rId6"/>
  </p:sldMasterIdLst>
  <p:notesMasterIdLst>
    <p:notesMasterId r:id="rId66"/>
  </p:notesMasterIdLst>
  <p:sldIdLst>
    <p:sldId id="690" r:id="rId7"/>
    <p:sldId id="542" r:id="rId8"/>
    <p:sldId id="344" r:id="rId9"/>
    <p:sldId id="390" r:id="rId10"/>
    <p:sldId id="387" r:id="rId11"/>
    <p:sldId id="391" r:id="rId12"/>
    <p:sldId id="386" r:id="rId13"/>
    <p:sldId id="284" r:id="rId14"/>
    <p:sldId id="285" r:id="rId15"/>
    <p:sldId id="374" r:id="rId16"/>
    <p:sldId id="375" r:id="rId17"/>
    <p:sldId id="373" r:id="rId18"/>
    <p:sldId id="376" r:id="rId19"/>
    <p:sldId id="286" r:id="rId20"/>
    <p:sldId id="287" r:id="rId21"/>
    <p:sldId id="288" r:id="rId22"/>
    <p:sldId id="691" r:id="rId23"/>
    <p:sldId id="364" r:id="rId24"/>
    <p:sldId id="289" r:id="rId25"/>
    <p:sldId id="377" r:id="rId26"/>
    <p:sldId id="350" r:id="rId27"/>
    <p:sldId id="293" r:id="rId28"/>
    <p:sldId id="295" r:id="rId29"/>
    <p:sldId id="366" r:id="rId30"/>
    <p:sldId id="301" r:id="rId31"/>
    <p:sldId id="332" r:id="rId32"/>
    <p:sldId id="302" r:id="rId33"/>
    <p:sldId id="304" r:id="rId34"/>
    <p:sldId id="388" r:id="rId35"/>
    <p:sldId id="395" r:id="rId36"/>
    <p:sldId id="351" r:id="rId37"/>
    <p:sldId id="306" r:id="rId38"/>
    <p:sldId id="307" r:id="rId39"/>
    <p:sldId id="692" r:id="rId40"/>
    <p:sldId id="309" r:id="rId41"/>
    <p:sldId id="312" r:id="rId42"/>
    <p:sldId id="368" r:id="rId43"/>
    <p:sldId id="367" r:id="rId44"/>
    <p:sldId id="369" r:id="rId45"/>
    <p:sldId id="336" r:id="rId46"/>
    <p:sldId id="338" r:id="rId47"/>
    <p:sldId id="370" r:id="rId48"/>
    <p:sldId id="339" r:id="rId49"/>
    <p:sldId id="365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71" r:id="rId61"/>
    <p:sldId id="324" r:id="rId62"/>
    <p:sldId id="380" r:id="rId63"/>
    <p:sldId id="381" r:id="rId64"/>
    <p:sldId id="382" r:id="rId6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0FFED-7A52-4215-9DCD-832C164D1326}" v="3" dt="2019-09-12T03:16:03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42" autoAdjust="0"/>
  </p:normalViewPr>
  <p:slideViewPr>
    <p:cSldViewPr snapToGrid="0">
      <p:cViewPr varScale="1">
        <p:scale>
          <a:sx n="89" d="100"/>
          <a:sy n="89" d="100"/>
        </p:scale>
        <p:origin x="85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7D0C2B6-7565-43D2-B787-207FE35F8927}"/>
    <pc:docChg chg="undo custSel addSld delSld modSld sldOrd">
      <pc:chgData name="Phil Gibbons" userId="f619c6e5d38ed7a7" providerId="LiveId" clId="{C7D0C2B6-7565-43D2-B787-207FE35F8927}" dt="2018-09-13T02:49:26.937" v="508"/>
      <pc:docMkLst>
        <pc:docMk/>
      </pc:docMkLst>
      <pc:sldChg chg="modSp">
        <pc:chgData name="Phil Gibbons" userId="f619c6e5d38ed7a7" providerId="LiveId" clId="{C7D0C2B6-7565-43D2-B787-207FE35F8927}" dt="2018-09-12T16:49:39.932" v="54" actId="20577"/>
        <pc:sldMkLst>
          <pc:docMk/>
          <pc:sldMk cId="0" sldId="286"/>
        </pc:sldMkLst>
        <pc:spChg chg="mod">
          <ac:chgData name="Phil Gibbons" userId="f619c6e5d38ed7a7" providerId="LiveId" clId="{C7D0C2B6-7565-43D2-B787-207FE35F8927}" dt="2018-09-12T16:49:39.932" v="54" actId="20577"/>
          <ac:spMkLst>
            <pc:docMk/>
            <pc:sldMk cId="0" sldId="286"/>
            <ac:spMk id="35844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19:48.327" v="416" actId="20577"/>
        <pc:sldMkLst>
          <pc:docMk/>
          <pc:sldMk cId="0" sldId="288"/>
        </pc:sldMkLst>
        <pc:spChg chg="mod">
          <ac:chgData name="Phil Gibbons" userId="f619c6e5d38ed7a7" providerId="LiveId" clId="{C7D0C2B6-7565-43D2-B787-207FE35F8927}" dt="2018-09-13T01:23:29.337" v="187" actId="20577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Phil Gibbons" userId="f619c6e5d38ed7a7" providerId="LiveId" clId="{C7D0C2B6-7565-43D2-B787-207FE35F8927}" dt="2018-09-13T01:27:32.801" v="270"/>
          <ac:spMkLst>
            <pc:docMk/>
            <pc:sldMk cId="0" sldId="288"/>
            <ac:spMk id="37892" creationId="{00000000-0000-0000-0000-000000000000}"/>
          </ac:spMkLst>
        </pc:spChg>
        <pc:graphicFrameChg chg="modGraphic">
          <ac:chgData name="Phil Gibbons" userId="f619c6e5d38ed7a7" providerId="LiveId" clId="{C7D0C2B6-7565-43D2-B787-207FE35F8927}" dt="2018-09-13T02:19:48.327" v="416" actId="20577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">
        <pc:chgData name="Phil Gibbons" userId="f619c6e5d38ed7a7" providerId="LiveId" clId="{C7D0C2B6-7565-43D2-B787-207FE35F8927}" dt="2018-09-13T02:14:45.515" v="364" actId="20577"/>
        <pc:sldMkLst>
          <pc:docMk/>
          <pc:sldMk cId="0" sldId="289"/>
        </pc:sldMkLst>
        <pc:spChg chg="mod">
          <ac:chgData name="Phil Gibbons" userId="f619c6e5d38ed7a7" providerId="LiveId" clId="{C7D0C2B6-7565-43D2-B787-207FE35F8927}" dt="2018-09-13T02:14:45.515" v="364" actId="20577"/>
          <ac:spMkLst>
            <pc:docMk/>
            <pc:sldMk cId="0" sldId="289"/>
            <ac:spMk id="38920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20:58.140" v="426" actId="20577"/>
        <pc:sldMkLst>
          <pc:docMk/>
          <pc:sldMk cId="0" sldId="293"/>
        </pc:sldMkLst>
        <pc:spChg chg="mod">
          <ac:chgData name="Phil Gibbons" userId="f619c6e5d38ed7a7" providerId="LiveId" clId="{C7D0C2B6-7565-43D2-B787-207FE35F8927}" dt="2018-09-13T02:16:02.139" v="404" actId="20577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Phil Gibbons" userId="f619c6e5d38ed7a7" providerId="LiveId" clId="{C7D0C2B6-7565-43D2-B787-207FE35F8927}" dt="2018-09-13T02:20:58.140" v="426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">
        <pc:chgData name="Phil Gibbons" userId="f619c6e5d38ed7a7" providerId="LiveId" clId="{C7D0C2B6-7565-43D2-B787-207FE35F8927}" dt="2018-09-11T17:15:31.758" v="4" actId="20577"/>
        <pc:sldMkLst>
          <pc:docMk/>
          <pc:sldMk cId="0" sldId="317"/>
        </pc:sldMkLst>
        <pc:spChg chg="mod">
          <ac:chgData name="Phil Gibbons" userId="f619c6e5d38ed7a7" providerId="LiveId" clId="{C7D0C2B6-7565-43D2-B787-207FE35F8927}" dt="2018-09-11T17:15:31.758" v="4" actId="20577"/>
          <ac:spMkLst>
            <pc:docMk/>
            <pc:sldMk cId="0" sldId="317"/>
            <ac:spMk id="7" creationId="{00000000-0000-0000-0000-000000000000}"/>
          </ac:spMkLst>
        </pc:spChg>
        <pc:spChg chg="del">
          <ac:chgData name="Phil Gibbons" userId="f619c6e5d38ed7a7" providerId="LiveId" clId="{C7D0C2B6-7565-43D2-B787-207FE35F8927}" dt="2018-09-11T17:15:23.022" v="0" actId="478"/>
          <ac:spMkLst>
            <pc:docMk/>
            <pc:sldMk cId="0" sldId="317"/>
            <ac:spMk id="11" creationId="{00000000-0000-0000-0000-000000000000}"/>
          </ac:spMkLst>
        </pc:spChg>
      </pc:sldChg>
      <pc:sldChg chg="modAnim">
        <pc:chgData name="Phil Gibbons" userId="f619c6e5d38ed7a7" providerId="LiveId" clId="{C7D0C2B6-7565-43D2-B787-207FE35F8927}" dt="2018-09-13T02:49:26.937" v="508"/>
        <pc:sldMkLst>
          <pc:docMk/>
          <pc:sldMk cId="0" sldId="339"/>
        </pc:sldMkLst>
      </pc:sldChg>
      <pc:sldChg chg="addSp modSp modAnim">
        <pc:chgData name="Phil Gibbons" userId="f619c6e5d38ed7a7" providerId="LiveId" clId="{C7D0C2B6-7565-43D2-B787-207FE35F8927}" dt="2018-09-12T16:41:30.657" v="12"/>
        <pc:sldMkLst>
          <pc:docMk/>
          <pc:sldMk cId="3956624597" sldId="373"/>
        </pc:sldMkLst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2" creationId="{D30D5466-50A8-4989-9386-DC017859BEE4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3" creationId="{731DC4EE-8735-4997-94FD-D35E79343EAE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5" creationId="{44F29907-ABF2-47FC-9B0D-CA56A7C80696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6" creationId="{9CF7245C-E525-4050-A737-48F4CC9C89FD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7" creationId="{EF8844C9-CD86-4390-BFD5-A309109CB972}"/>
          </ac:spMkLst>
        </pc:spChg>
        <pc:grpChg chg="add mod">
          <ac:chgData name="Phil Gibbons" userId="f619c6e5d38ed7a7" providerId="LiveId" clId="{C7D0C2B6-7565-43D2-B787-207FE35F8927}" dt="2018-09-12T16:40:37.287" v="7" actId="164"/>
          <ac:grpSpMkLst>
            <pc:docMk/>
            <pc:sldMk cId="3956624597" sldId="373"/>
            <ac:grpSpMk id="6" creationId="{D0E0DA0B-E262-4B93-BC72-478B7D664DE0}"/>
          </ac:grpSpMkLst>
        </pc:grpChg>
        <pc:cxnChg chg="mod">
          <ac:chgData name="Phil Gibbons" userId="f619c6e5d38ed7a7" providerId="LiveId" clId="{C7D0C2B6-7565-43D2-B787-207FE35F8927}" dt="2018-09-12T16:40:37.287" v="7" actId="164"/>
          <ac:cxnSpMkLst>
            <pc:docMk/>
            <pc:sldMk cId="3956624597" sldId="373"/>
            <ac:cxnSpMk id="14" creationId="{B9B6EC14-41AB-4CE4-8B87-A455B036572C}"/>
          </ac:cxnSpMkLst>
        </pc:cxnChg>
      </pc:sldChg>
      <pc:sldChg chg="ord">
        <pc:chgData name="Phil Gibbons" userId="f619c6e5d38ed7a7" providerId="LiveId" clId="{C7D0C2B6-7565-43D2-B787-207FE35F8927}" dt="2018-09-12T16:42:32.546" v="13"/>
        <pc:sldMkLst>
          <pc:docMk/>
          <pc:sldMk cId="2617675255" sldId="374"/>
        </pc:sldMkLst>
      </pc:sldChg>
      <pc:sldChg chg="ord">
        <pc:chgData name="Phil Gibbons" userId="f619c6e5d38ed7a7" providerId="LiveId" clId="{C7D0C2B6-7565-43D2-B787-207FE35F8927}" dt="2018-09-12T16:42:51.738" v="14"/>
        <pc:sldMkLst>
          <pc:docMk/>
          <pc:sldMk cId="1761925241" sldId="375"/>
        </pc:sldMkLst>
      </pc:sldChg>
      <pc:sldChg chg="addSp modSp">
        <pc:chgData name="Phil Gibbons" userId="f619c6e5d38ed7a7" providerId="LiveId" clId="{C7D0C2B6-7565-43D2-B787-207FE35F8927}" dt="2018-09-12T16:48:16.636" v="51" actId="1076"/>
        <pc:sldMkLst>
          <pc:docMk/>
          <pc:sldMk cId="2169896559" sldId="376"/>
        </pc:sldMkLst>
        <pc:spChg chg="mod">
          <ac:chgData name="Phil Gibbons" userId="f619c6e5d38ed7a7" providerId="LiveId" clId="{C7D0C2B6-7565-43D2-B787-207FE35F8927}" dt="2018-09-12T16:48:16.636" v="51" actId="1076"/>
          <ac:spMkLst>
            <pc:docMk/>
            <pc:sldMk cId="2169896559" sldId="376"/>
            <ac:spMk id="3" creationId="{00000000-0000-0000-0000-000000000000}"/>
          </ac:spMkLst>
        </pc:spChg>
        <pc:spChg chg="add mod">
          <ac:chgData name="Phil Gibbons" userId="f619c6e5d38ed7a7" providerId="LiveId" clId="{C7D0C2B6-7565-43D2-B787-207FE35F8927}" dt="2018-09-12T16:47:23.560" v="47" actId="207"/>
          <ac:spMkLst>
            <pc:docMk/>
            <pc:sldMk cId="2169896559" sldId="376"/>
            <ac:spMk id="6" creationId="{50ADC978-E23E-45E9-9440-AF4F4112FF3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8" creationId="{199149B9-331C-4B41-A02A-CDEF4445FDBF}"/>
          </ac:spMkLst>
        </pc:spChg>
        <pc:spChg chg="mod">
          <ac:chgData name="Phil Gibbons" userId="f619c6e5d38ed7a7" providerId="LiveId" clId="{C7D0C2B6-7565-43D2-B787-207FE35F8927}" dt="2018-09-12T16:46:58.283" v="46" actId="1076"/>
          <ac:spMkLst>
            <pc:docMk/>
            <pc:sldMk cId="2169896559" sldId="376"/>
            <ac:spMk id="11" creationId="{E98C8604-892E-419B-8066-C67DDC2BAC5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2" creationId="{C8B75FF6-8E19-47EA-A027-26D1AA874DAB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3" creationId="{01507D66-F25F-4722-A85C-4B1F2BC14D00}"/>
          </ac:spMkLst>
        </pc:spChg>
      </pc:sldChg>
      <pc:sldChg chg="modSp">
        <pc:chgData name="Phil Gibbons" userId="f619c6e5d38ed7a7" providerId="LiveId" clId="{C7D0C2B6-7565-43D2-B787-207FE35F8927}" dt="2018-09-13T02:14:39.577" v="362" actId="20577"/>
        <pc:sldMkLst>
          <pc:docMk/>
          <pc:sldMk cId="2104756754" sldId="377"/>
        </pc:sldMkLst>
        <pc:spChg chg="mod">
          <ac:chgData name="Phil Gibbons" userId="f619c6e5d38ed7a7" providerId="LiveId" clId="{C7D0C2B6-7565-43D2-B787-207FE35F8927}" dt="2018-09-13T02:14:39.577" v="362" actId="20577"/>
          <ac:spMkLst>
            <pc:docMk/>
            <pc:sldMk cId="2104756754" sldId="377"/>
            <ac:spMk id="38920" creationId="{00000000-0000-0000-0000-000000000000}"/>
          </ac:spMkLst>
        </pc:spChg>
      </pc:sldChg>
      <pc:sldChg chg="addSp delSp modSp delAnim modAnim">
        <pc:chgData name="Phil Gibbons" userId="f619c6e5d38ed7a7" providerId="LiveId" clId="{C7D0C2B6-7565-43D2-B787-207FE35F8927}" dt="2018-09-13T02:40:23.778" v="496"/>
        <pc:sldMkLst>
          <pc:docMk/>
          <pc:sldMk cId="2936282635" sldId="388"/>
        </pc:sldMkLst>
        <pc:spChg chg="mod">
          <ac:chgData name="Phil Gibbons" userId="f619c6e5d38ed7a7" providerId="LiveId" clId="{C7D0C2B6-7565-43D2-B787-207FE35F8927}" dt="2018-09-13T02:32:26.911" v="470" actId="14100"/>
          <ac:spMkLst>
            <pc:docMk/>
            <pc:sldMk cId="2936282635" sldId="388"/>
            <ac:spMk id="16" creationId="{BD99AC71-04ED-48BA-8FA4-CADD6F5DCD8F}"/>
          </ac:spMkLst>
        </pc:spChg>
        <pc:graphicFrameChg chg="add del mod modGraphic">
          <ac:chgData name="Phil Gibbons" userId="f619c6e5d38ed7a7" providerId="LiveId" clId="{C7D0C2B6-7565-43D2-B787-207FE35F8927}" dt="2018-09-13T02:35:56.422" v="472" actId="478"/>
          <ac:graphicFrameMkLst>
            <pc:docMk/>
            <pc:sldMk cId="2936282635" sldId="388"/>
            <ac:graphicFrameMk id="17" creationId="{B59D9D5B-562B-40DD-A6A0-0C6FAD99CA85}"/>
          </ac:graphicFrameMkLst>
        </pc:graphicFrameChg>
        <pc:graphicFrameChg chg="add mod modGraphic">
          <ac:chgData name="Phil Gibbons" userId="f619c6e5d38ed7a7" providerId="LiveId" clId="{C7D0C2B6-7565-43D2-B787-207FE35F8927}" dt="2018-09-13T02:38:42.572" v="477" actId="14100"/>
          <ac:graphicFrameMkLst>
            <pc:docMk/>
            <pc:sldMk cId="2936282635" sldId="388"/>
            <ac:graphicFrameMk id="21" creationId="{B03E327D-1EA0-4E7C-BE79-05D35B2B5123}"/>
          </ac:graphicFrameMkLst>
        </pc:graphicFrameChg>
        <pc:graphicFrameChg chg="add del">
          <ac:chgData name="Phil Gibbons" userId="f619c6e5d38ed7a7" providerId="LiveId" clId="{C7D0C2B6-7565-43D2-B787-207FE35F8927}" dt="2018-09-13T02:38:56.259" v="479"/>
          <ac:graphicFrameMkLst>
            <pc:docMk/>
            <pc:sldMk cId="2936282635" sldId="388"/>
            <ac:graphicFrameMk id="22" creationId="{B7EB1012-ED3A-4086-A692-114CB5E888B2}"/>
          </ac:graphicFrameMkLst>
        </pc:graphicFrameChg>
        <pc:picChg chg="del mod">
          <ac:chgData name="Phil Gibbons" userId="f619c6e5d38ed7a7" providerId="LiveId" clId="{C7D0C2B6-7565-43D2-B787-207FE35F8927}" dt="2018-09-13T02:30:23.547" v="435" actId="478"/>
          <ac:picMkLst>
            <pc:docMk/>
            <pc:sldMk cId="2936282635" sldId="388"/>
            <ac:picMk id="2051" creationId="{00000000-0000-0000-0000-000000000000}"/>
          </ac:picMkLst>
        </pc:picChg>
      </pc:sldChg>
      <pc:sldChg chg="delSp add delAnim modAnim">
        <pc:chgData name="Phil Gibbons" userId="f619c6e5d38ed7a7" providerId="LiveId" clId="{C7D0C2B6-7565-43D2-B787-207FE35F8927}" dt="2018-09-13T02:40:00.337" v="488"/>
        <pc:sldMkLst>
          <pc:docMk/>
          <pc:sldMk cId="2809675234" sldId="395"/>
        </pc:sldMkLst>
        <pc:spChg chg="del">
          <ac:chgData name="Phil Gibbons" userId="f619c6e5d38ed7a7" providerId="LiveId" clId="{C7D0C2B6-7565-43D2-B787-207FE35F8927}" dt="2018-09-13T02:39:47.801" v="483" actId="478"/>
          <ac:spMkLst>
            <pc:docMk/>
            <pc:sldMk cId="2809675234" sldId="395"/>
            <ac:spMk id="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49.937" v="484" actId="478"/>
          <ac:spMkLst>
            <pc:docMk/>
            <pc:sldMk cId="2809675234" sldId="395"/>
            <ac:spMk id="12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2.382" v="485" actId="478"/>
          <ac:spMkLst>
            <pc:docMk/>
            <pc:sldMk cId="2809675234" sldId="395"/>
            <ac:spMk id="1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4.305" v="486" actId="478"/>
          <ac:spMkLst>
            <pc:docMk/>
            <pc:sldMk cId="2809675234" sldId="395"/>
            <ac:spMk id="14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6.227" v="487" actId="478"/>
          <ac:spMkLst>
            <pc:docMk/>
            <pc:sldMk cId="2809675234" sldId="395"/>
            <ac:spMk id="15" creationId="{00000000-0000-0000-0000-000000000000}"/>
          </ac:spMkLst>
        </pc:spChg>
      </pc:sldChg>
      <pc:sldChg chg="add">
        <pc:chgData name="Phil Gibbons" userId="f619c6e5d38ed7a7" providerId="LiveId" clId="{C7D0C2B6-7565-43D2-B787-207FE35F8927}" dt="2018-09-13T02:44:23.693" v="503"/>
        <pc:sldMkLst>
          <pc:docMk/>
          <pc:sldMk cId="2745294754" sldId="396"/>
        </pc:sldMkLst>
      </pc:sldChg>
    </pc:docChg>
  </pc:docChgLst>
  <pc:docChgLst>
    <pc:chgData name="Phil Gibbons" userId="f619c6e5d38ed7a7" providerId="LiveId" clId="{D159A939-D9B2-45BE-9694-EDD40A1CA067}"/>
    <pc:docChg chg="addSld modSld">
      <pc:chgData name="Phil Gibbons" userId="f619c6e5d38ed7a7" providerId="LiveId" clId="{D159A939-D9B2-45BE-9694-EDD40A1CA067}" dt="2018-09-18T02:42:27.718" v="0"/>
      <pc:docMkLst>
        <pc:docMk/>
      </pc:docMkLst>
      <pc:sldChg chg="add">
        <pc:chgData name="Phil Gibbons" userId="f619c6e5d38ed7a7" providerId="LiveId" clId="{D159A939-D9B2-45BE-9694-EDD40A1CA067}" dt="2018-09-18T02:42:27.718" v="0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7E60FFED-7A52-4215-9DCD-832C164D1326}"/>
    <pc:docChg chg="addSld delSld modSld">
      <pc:chgData name="Phil Gibbons" userId="f619c6e5d38ed7a7" providerId="LiveId" clId="{7E60FFED-7A52-4215-9DCD-832C164D1326}" dt="2019-09-12T03:16:06.749" v="5" actId="2696"/>
      <pc:docMkLst>
        <pc:docMk/>
      </pc:docMkLst>
      <pc:sldChg chg="del">
        <pc:chgData name="Phil Gibbons" userId="f619c6e5d38ed7a7" providerId="LiveId" clId="{7E60FFED-7A52-4215-9DCD-832C164D1326}" dt="2019-09-12T03:14:43.473" v="2" actId="2696"/>
        <pc:sldMkLst>
          <pc:docMk/>
          <pc:sldMk cId="0" sldId="317"/>
        </pc:sldMkLst>
      </pc:sldChg>
      <pc:sldChg chg="del">
        <pc:chgData name="Phil Gibbons" userId="f619c6e5d38ed7a7" providerId="LiveId" clId="{7E60FFED-7A52-4215-9DCD-832C164D1326}" dt="2019-09-12T03:16:06.749" v="5" actId="2696"/>
        <pc:sldMkLst>
          <pc:docMk/>
          <pc:sldMk cId="2745294754" sldId="396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0" sldId="542"/>
        </pc:sldMkLst>
      </pc:sldChg>
      <pc:sldChg chg="del">
        <pc:chgData name="Phil Gibbons" userId="f619c6e5d38ed7a7" providerId="LiveId" clId="{7E60FFED-7A52-4215-9DCD-832C164D1326}" dt="2019-09-12T03:14:41.773" v="1" actId="2696"/>
        <pc:sldMkLst>
          <pc:docMk/>
          <pc:sldMk cId="1836215328" sldId="689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469508502" sldId="690"/>
        </pc:sldMkLst>
      </pc:sldChg>
      <pc:sldChg chg="add">
        <pc:chgData name="Phil Gibbons" userId="f619c6e5d38ed7a7" providerId="LiveId" clId="{7E60FFED-7A52-4215-9DCD-832C164D1326}" dt="2019-09-12T03:15:29.148" v="3"/>
        <pc:sldMkLst>
          <pc:docMk/>
          <pc:sldMk cId="3726554797" sldId="691"/>
        </pc:sldMkLst>
      </pc:sldChg>
      <pc:sldChg chg="add">
        <pc:chgData name="Phil Gibbons" userId="f619c6e5d38ed7a7" providerId="LiveId" clId="{7E60FFED-7A52-4215-9DCD-832C164D1326}" dt="2019-09-12T03:16:03.754" v="4"/>
        <pc:sldMkLst>
          <pc:docMk/>
          <pc:sldMk cId="2807807482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often not entering loop, then skip unnecessary unconditional jump to the middle, which just evaluates to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optimize away when initial condition is known.  </a:t>
            </a:r>
            <a:r>
              <a:rPr lang="en-US" dirty="0" err="1"/>
              <a:t>Ie</a:t>
            </a:r>
            <a:r>
              <a:rPr lang="en-US" dirty="0"/>
              <a:t>, compiler knows that </a:t>
            </a:r>
            <a:r>
              <a:rPr lang="en-US" dirty="0" err="1"/>
              <a:t>i</a:t>
            </a:r>
            <a:r>
              <a:rPr lang="en-US" dirty="0"/>
              <a:t>=0 b/c it is in the for loop, compiler knows bound if it is not variable, hence, can cut.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6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default if above all case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 not initialized until it is sure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*.L4(,rdi,8) is L4 + </a:t>
            </a:r>
            <a:r>
              <a:rPr lang="en-US" dirty="0" err="1"/>
              <a:t>rdi</a:t>
            </a:r>
            <a:r>
              <a:rPr lang="en-US" dirty="0"/>
              <a:t> * </a:t>
            </a:r>
            <a:r>
              <a:rPr lang="en-US" dirty="0" err="1"/>
              <a:t>addrsize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*</a:t>
            </a:r>
            <a:r>
              <a:rPr lang="en-US" dirty="0" err="1">
                <a:sym typeface="Wingdings" panose="05000000000000000000" pitchFamily="2" charset="2"/>
              </a:rPr>
              <a:t>Jtab</a:t>
            </a:r>
            <a:r>
              <a:rPr lang="en-US" dirty="0">
                <a:sym typeface="Wingdings" panose="05000000000000000000" pitchFamily="2" charset="2"/>
              </a:rPr>
              <a:t>[x], with x in </a:t>
            </a:r>
            <a:r>
              <a:rPr lang="en-US" dirty="0" err="1">
                <a:sym typeface="Wingdings" panose="05000000000000000000" pitchFamily="2" charset="2"/>
              </a:rPr>
              <a:t>rdi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3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11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04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99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17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07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2813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7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51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9764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endParaRPr lang="en-US" sz="1800" b="1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2400" b="1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34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Reading: Set)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14360" cy="5435600"/>
          </a:xfrm>
          <a:ln/>
        </p:spPr>
        <p:txBody>
          <a:bodyPr/>
          <a:lstStyle/>
          <a:p>
            <a:r>
              <a:rPr lang="en-US" dirty="0">
                <a:cs typeface="Courier New Bold" panose="02070609020205020404" pitchFamily="49" charset="0"/>
              </a:rPr>
              <a:t>Explicit Reading by Set I</a:t>
            </a:r>
            <a:r>
              <a:rPr lang="en-US" dirty="0"/>
              <a:t>nstructions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setX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: Set low-order byte of destination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 to 0 or 1</a:t>
            </a:r>
            <a:br>
              <a:rPr lang="en-US" dirty="0"/>
            </a:br>
            <a:r>
              <a:rPr lang="en-US" dirty="0"/>
              <a:t>based on combinations of condition codes</a:t>
            </a:r>
          </a:p>
          <a:p>
            <a:pPr marL="552450" lvl="1"/>
            <a:r>
              <a:rPr lang="en-US" dirty="0"/>
              <a:t>Does not alter remaining 7 bytes of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97013"/>
              </p:ext>
            </p:extLst>
          </p:nvPr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4AF-8761-45CD-BBDF-2CAD82FB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</a:t>
            </a:r>
            <a:r>
              <a:rPr lang="en-US" b="0" dirty="0" err="1"/>
              <a:t>setl</a:t>
            </a:r>
            <a:r>
              <a:rPr lang="en-US" b="0" dirty="0"/>
              <a:t> (Signed &lt;)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8FB-ED0B-4335-A72E-9A86CB2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7000"/>
            <a:ext cx="8382000" cy="526011"/>
          </a:xfrm>
        </p:spPr>
        <p:txBody>
          <a:bodyPr/>
          <a:lstStyle/>
          <a:p>
            <a:r>
              <a:rPr lang="en-US" dirty="0"/>
              <a:t>Condition: SF^OF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EBE17-3726-41C7-ABB9-06593FC30C92}"/>
              </a:ext>
            </a:extLst>
          </p:cNvPr>
          <p:cNvGraphicFramePr>
            <a:graphicFrameLocks noGrp="1"/>
          </p:cNvGraphicFramePr>
          <p:nvPr/>
        </p:nvGraphicFramePr>
        <p:xfrm>
          <a:off x="1174864" y="1993336"/>
          <a:ext cx="7365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71">
                  <a:extLst>
                    <a:ext uri="{9D8B030D-6E8A-4147-A177-3AD203B41FA5}">
                      <a16:colId xmlns:a16="http://schemas.microsoft.com/office/drawing/2014/main" val="3930898366"/>
                    </a:ext>
                  </a:extLst>
                </a:gridCol>
                <a:gridCol w="609293">
                  <a:extLst>
                    <a:ext uri="{9D8B030D-6E8A-4147-A177-3AD203B41FA5}">
                      <a16:colId xmlns:a16="http://schemas.microsoft.com/office/drawing/2014/main" val="1149785140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3838957496"/>
                    </a:ext>
                  </a:extLst>
                </a:gridCol>
                <a:gridCol w="5014948">
                  <a:extLst>
                    <a:ext uri="{9D8B030D-6E8A-4147-A177-3AD203B41FA5}">
                      <a16:colId xmlns:a16="http://schemas.microsoft.com/office/drawing/2014/main" val="156001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^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03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EED4D-E41D-4E63-8092-46809FE3E6F0}"/>
              </a:ext>
            </a:extLst>
          </p:cNvPr>
          <p:cNvGrpSpPr/>
          <p:nvPr/>
        </p:nvGrpSpPr>
        <p:grpSpPr>
          <a:xfrm>
            <a:off x="1618863" y="4229675"/>
            <a:ext cx="6110829" cy="2269252"/>
            <a:chOff x="1618863" y="4229675"/>
            <a:chExt cx="6110829" cy="2269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41428-8B79-4652-9960-D564FA700E86}"/>
                </a:ext>
              </a:extLst>
            </p:cNvPr>
            <p:cNvSpPr/>
            <p:nvPr/>
          </p:nvSpPr>
          <p:spPr bwMode="auto">
            <a:xfrm>
              <a:off x="2336039" y="469702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53CBF-FFD0-4113-9DD0-4B27DB8A520A}"/>
                </a:ext>
              </a:extLst>
            </p:cNvPr>
            <p:cNvSpPr/>
            <p:nvPr/>
          </p:nvSpPr>
          <p:spPr bwMode="auto">
            <a:xfrm>
              <a:off x="2336039" y="5199044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BC6FFA-DC3E-4797-A70D-5268F6331B1A}"/>
                </a:ext>
              </a:extLst>
            </p:cNvPr>
            <p:cNvCxnSpPr/>
            <p:nvPr/>
          </p:nvCxnSpPr>
          <p:spPr bwMode="auto">
            <a:xfrm>
              <a:off x="1618863" y="5862432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2E7B-B6C9-4B66-84A6-1D5C2A992019}"/>
                </a:ext>
              </a:extLst>
            </p:cNvPr>
            <p:cNvSpPr txBox="1"/>
            <p:nvPr/>
          </p:nvSpPr>
          <p:spPr>
            <a:xfrm>
              <a:off x="1771263" y="5080724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3B8F8-4537-4592-8B07-306F365F6E71}"/>
                </a:ext>
              </a:extLst>
            </p:cNvPr>
            <p:cNvSpPr/>
            <p:nvPr/>
          </p:nvSpPr>
          <p:spPr bwMode="auto">
            <a:xfrm>
              <a:off x="2336039" y="5996903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620909-B362-4F84-9E4D-8FB24B6DB451}"/>
                </a:ext>
              </a:extLst>
            </p:cNvPr>
            <p:cNvSpPr txBox="1"/>
            <p:nvPr/>
          </p:nvSpPr>
          <p:spPr>
            <a:xfrm>
              <a:off x="7360680" y="469702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A1970-18A0-4E6B-8942-899ADC07BEF3}"/>
                </a:ext>
              </a:extLst>
            </p:cNvPr>
            <p:cNvSpPr txBox="1"/>
            <p:nvPr/>
          </p:nvSpPr>
          <p:spPr>
            <a:xfrm>
              <a:off x="7360680" y="526345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CDBCE-20EF-4350-9113-1F35ABACAEAD}"/>
                </a:ext>
              </a:extLst>
            </p:cNvPr>
            <p:cNvSpPr txBox="1"/>
            <p:nvPr/>
          </p:nvSpPr>
          <p:spPr>
            <a:xfrm>
              <a:off x="7360680" y="602536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B0462-4E35-4677-A6DF-6680C4222CF1}"/>
                </a:ext>
              </a:extLst>
            </p:cNvPr>
            <p:cNvSpPr txBox="1"/>
            <p:nvPr/>
          </p:nvSpPr>
          <p:spPr>
            <a:xfrm>
              <a:off x="2819114" y="4229675"/>
              <a:ext cx="262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negative overflow case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386-56C6-408F-9D96-B51CDDD159AC}"/>
              </a:ext>
            </a:extLst>
          </p:cNvPr>
          <p:cNvSpPr txBox="1"/>
          <p:nvPr/>
        </p:nvSpPr>
        <p:spPr>
          <a:xfrm>
            <a:off x="4384319" y="2372242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not 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26298-0351-463A-B7DA-10AF7472D82F}"/>
              </a:ext>
            </a:extLst>
          </p:cNvPr>
          <p:cNvSpPr txBox="1"/>
          <p:nvPr/>
        </p:nvSpPr>
        <p:spPr>
          <a:xfrm>
            <a:off x="4572000" y="2718272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391B-7DE4-40C8-A65F-401B06C3E660}"/>
              </a:ext>
            </a:extLst>
          </p:cNvPr>
          <p:cNvSpPr txBox="1"/>
          <p:nvPr/>
        </p:nvSpPr>
        <p:spPr>
          <a:xfrm>
            <a:off x="3666528" y="3102196"/>
            <a:ext cx="471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negative overflow, i.e. &lt;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46FB-1081-45E4-BEB7-CD3D85E7A1A4}"/>
              </a:ext>
            </a:extLst>
          </p:cNvPr>
          <p:cNvSpPr txBox="1"/>
          <p:nvPr/>
        </p:nvSpPr>
        <p:spPr>
          <a:xfrm>
            <a:off x="3507923" y="3481102"/>
            <a:ext cx="503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positive overflow, i.e. not &lt;</a:t>
            </a:r>
          </a:p>
        </p:txBody>
      </p:sp>
    </p:spTree>
    <p:extLst>
      <p:ext uri="{BB962C8B-B14F-4D97-AF65-F5344CB8AC3E}">
        <p14:creationId xmlns:p14="http://schemas.microsoft.com/office/powerpoint/2010/main" val="37265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II: Control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12,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9538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Implicit reading of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7861"/>
              </p:ext>
            </p:extLst>
          </p:nvPr>
        </p:nvGraphicFramePr>
        <p:xfrm>
          <a:off x="1524000" y="2665614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3241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81150" y="2129865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1557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1412" y="1112490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2065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2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811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117850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978400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952952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153274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857398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9344"/>
              </p:ext>
            </p:extLst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32853"/>
              </p:ext>
            </p:extLst>
          </p:nvPr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8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Control: 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7523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80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37548" cy="573088"/>
          </a:xfrm>
        </p:spPr>
        <p:txBody>
          <a:bodyPr/>
          <a:lstStyle/>
          <a:p>
            <a:r>
              <a:rPr lang="en-US" dirty="0"/>
              <a:t>Recall: ISA = 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412455"/>
            <a:ext cx="4852987" cy="3182091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71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 –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8381676" cy="573088"/>
          </a:xfrm>
        </p:spPr>
        <p:txBody>
          <a:bodyPr/>
          <a:lstStyle/>
          <a:p>
            <a:r>
              <a:rPr lang="en-US" dirty="0"/>
              <a:t>Recall: 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50665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Recall: Move &amp;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Some 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D311C-7B17-4E1D-9E2A-C92F59300EE9}"/>
              </a:ext>
            </a:extLst>
          </p:cNvPr>
          <p:cNvSpPr txBox="1"/>
          <p:nvPr/>
        </p:nvSpPr>
        <p:spPr>
          <a:xfrm>
            <a:off x="7463724" y="1197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E14A-870D-44EE-9212-2E9833C97B86}"/>
              </a:ext>
            </a:extLst>
          </p:cNvPr>
          <p:cNvSpPr txBox="1"/>
          <p:nvPr/>
        </p:nvSpPr>
        <p:spPr>
          <a:xfrm>
            <a:off x="3108472" y="2153265"/>
            <a:ext cx="334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 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can be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320D1-26DB-4337-8019-A29CE7A669D5}"/>
              </a:ext>
            </a:extLst>
          </p:cNvPr>
          <p:cNvSpPr txBox="1"/>
          <p:nvPr/>
        </p:nvSpPr>
        <p:spPr>
          <a:xfrm>
            <a:off x="3108472" y="2517717"/>
            <a:ext cx="467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address computed by expression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79ED5-2D34-4A9D-817F-DBD50B3A753F}"/>
              </a:ext>
            </a:extLst>
          </p:cNvPr>
          <p:cNvSpPr txBox="1"/>
          <p:nvPr/>
        </p:nvSpPr>
        <p:spPr>
          <a:xfrm>
            <a:off x="3113388" y="2872337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Recall: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5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23728</TotalTime>
  <Pages>0</Pages>
  <Words>4628</Words>
  <Characters>0</Characters>
  <Application>Microsoft Office PowerPoint</Application>
  <PresentationFormat>On-screen Show (4:3)</PresentationFormat>
  <Lines>0</Lines>
  <Paragraphs>1325</Paragraphs>
  <Slides>59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59</vt:i4>
      </vt:variant>
    </vt:vector>
  </HeadingPairs>
  <TitlesOfParts>
    <vt:vector size="82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Gill Sans MT</vt:lpstr>
      <vt:lpstr>Gill Sans MT Condensed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template2007</vt:lpstr>
      <vt:lpstr>1_template2007</vt:lpstr>
      <vt:lpstr>PowerPoint Presentation</vt:lpstr>
      <vt:lpstr>Machine-Level Programming II: Control  15-213/18-213/14-513/15-513/18-613: Introduction to Computer Systems  6th Lecture, September 12, 2019</vt:lpstr>
      <vt:lpstr>Today</vt:lpstr>
      <vt:lpstr>Recall: ISA = Assembly/Machine Code View</vt:lpstr>
      <vt:lpstr>Recall: Turning C into Object Code</vt:lpstr>
      <vt:lpstr>Recall: Move &amp; Arithmetic Operations</vt:lpstr>
      <vt:lpstr>Recall: Addressing Modes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Condition Codes (Explicit Reading: Set)</vt:lpstr>
      <vt:lpstr>Example: setl (Signed &lt;)</vt:lpstr>
      <vt:lpstr>x86-64 Integer Registers</vt:lpstr>
      <vt:lpstr>Explicit Reading Condition Codes (Cont.)</vt:lpstr>
      <vt:lpstr>Explicit 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</vt:lpstr>
      <vt:lpstr>Exercise</vt:lpstr>
      <vt:lpstr>Today</vt:lpstr>
      <vt:lpstr>“Do-While” Loop Example</vt:lpstr>
      <vt:lpstr>“Do-While” Loop Compilation</vt:lpstr>
      <vt:lpstr>Quiz Time!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Brandon Lucia</cp:lastModifiedBy>
  <cp:revision>1138</cp:revision>
  <cp:lastPrinted>2013-09-12T14:46:51Z</cp:lastPrinted>
  <dcterms:created xsi:type="dcterms:W3CDTF">2012-09-13T15:33:55Z</dcterms:created>
  <dcterms:modified xsi:type="dcterms:W3CDTF">2019-09-12T17:15:35Z</dcterms:modified>
</cp:coreProperties>
</file>